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 id="2147483692" r:id="rId2"/>
  </p:sldMasterIdLst>
  <p:notesMasterIdLst>
    <p:notesMasterId r:id="rId21"/>
  </p:notesMasterIdLst>
  <p:sldIdLst>
    <p:sldId id="270" r:id="rId3"/>
    <p:sldId id="279" r:id="rId4"/>
    <p:sldId id="271" r:id="rId5"/>
    <p:sldId id="268" r:id="rId6"/>
    <p:sldId id="272" r:id="rId7"/>
    <p:sldId id="259" r:id="rId8"/>
    <p:sldId id="266" r:id="rId9"/>
    <p:sldId id="269" r:id="rId10"/>
    <p:sldId id="275" r:id="rId11"/>
    <p:sldId id="276" r:id="rId12"/>
    <p:sldId id="267" r:id="rId13"/>
    <p:sldId id="280" r:id="rId14"/>
    <p:sldId id="282" r:id="rId15"/>
    <p:sldId id="283" r:id="rId16"/>
    <p:sldId id="281" r:id="rId17"/>
    <p:sldId id="285" r:id="rId18"/>
    <p:sldId id="286" r:id="rId19"/>
    <p:sldId id="278" r:id="rId20"/>
  </p:sldIdLst>
  <p:sldSz cx="9144000" cy="6858000" type="screen4x3"/>
  <p:notesSz cx="6858000" cy="9144000"/>
  <p:defaultTextStyle>
    <a:defPPr>
      <a:defRPr lang="es-C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90" autoAdjust="0"/>
  </p:normalViewPr>
  <p:slideViewPr>
    <p:cSldViewPr>
      <p:cViewPr>
        <p:scale>
          <a:sx n="100" d="100"/>
          <a:sy n="100" d="100"/>
        </p:scale>
        <p:origin x="594" y="54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Lucida Sans Unicode" pitchFamily="34" charset="0"/>
              </a:defRPr>
            </a:lvl1pPr>
          </a:lstStyle>
          <a:p>
            <a:pPr>
              <a:defRPr/>
            </a:pPr>
            <a:endParaRPr lang="en-US"/>
          </a:p>
        </p:txBody>
      </p:sp>
      <p:sp>
        <p:nvSpPr>
          <p:cNvPr id="3891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Lucida Sans Unicode" pitchFamily="34" charset="0"/>
              </a:defRPr>
            </a:lvl1pPr>
          </a:lstStyle>
          <a:p>
            <a:pPr>
              <a:defRPr/>
            </a:pPr>
            <a:fld id="{BE7BB433-0CEA-43B6-964B-4B9C02F0E555}" type="datetimeFigureOut">
              <a:rPr lang="en-US"/>
              <a:pPr>
                <a:defRPr/>
              </a:pPr>
              <a:t>2/15/2013</a:t>
            </a:fld>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891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891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Lucida Sans Unicode" pitchFamily="34" charset="0"/>
              </a:defRPr>
            </a:lvl1pPr>
          </a:lstStyle>
          <a:p>
            <a:pPr>
              <a:defRPr/>
            </a:pPr>
            <a:endParaRPr lang="en-US"/>
          </a:p>
        </p:txBody>
      </p:sp>
      <p:sp>
        <p:nvSpPr>
          <p:cNvPr id="3891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Lucida Sans Unicode" pitchFamily="34" charset="0"/>
              </a:defRPr>
            </a:lvl1pPr>
          </a:lstStyle>
          <a:p>
            <a:pPr>
              <a:defRPr/>
            </a:pPr>
            <a:fld id="{9D9F4929-C4F1-494F-A840-CC05C021303C}" type="slidenum">
              <a:rPr lang="en-US"/>
              <a:pPr>
                <a:defRPr/>
              </a:pPr>
              <a:t>‹#›</a:t>
            </a:fld>
            <a:endParaRPr lang="en-US"/>
          </a:p>
        </p:txBody>
      </p:sp>
    </p:spTree>
    <p:extLst>
      <p:ext uri="{BB962C8B-B14F-4D97-AF65-F5344CB8AC3E}">
        <p14:creationId xmlns:p14="http://schemas.microsoft.com/office/powerpoint/2010/main" val="128508931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itchFamily="34" charset="0"/>
        <a:ea typeface="+mn-ea"/>
        <a:cs typeface="Arial" charset="0"/>
      </a:defRPr>
    </a:lvl1pPr>
    <a:lvl2pPr marL="457200" algn="l" rtl="0" fontAlgn="base">
      <a:spcBef>
        <a:spcPct val="30000"/>
      </a:spcBef>
      <a:spcAft>
        <a:spcPct val="0"/>
      </a:spcAft>
      <a:defRPr sz="1200" kern="1200">
        <a:solidFill>
          <a:schemeClr val="tx1"/>
        </a:solidFill>
        <a:latin typeface="Calibri" pitchFamily="34" charset="0"/>
        <a:ea typeface="+mn-ea"/>
        <a:cs typeface="Arial" charset="0"/>
      </a:defRPr>
    </a:lvl2pPr>
    <a:lvl3pPr marL="914400" algn="l" rtl="0" fontAlgn="base">
      <a:spcBef>
        <a:spcPct val="30000"/>
      </a:spcBef>
      <a:spcAft>
        <a:spcPct val="0"/>
      </a:spcAft>
      <a:defRPr sz="1200" kern="1200">
        <a:solidFill>
          <a:schemeClr val="tx1"/>
        </a:solidFill>
        <a:latin typeface="Calibri" pitchFamily="34" charset="0"/>
        <a:ea typeface="+mn-ea"/>
        <a:cs typeface="Arial" charset="0"/>
      </a:defRPr>
    </a:lvl3pPr>
    <a:lvl4pPr marL="1371600" algn="l" rtl="0" fontAlgn="base">
      <a:spcBef>
        <a:spcPct val="30000"/>
      </a:spcBef>
      <a:spcAft>
        <a:spcPct val="0"/>
      </a:spcAft>
      <a:defRPr sz="1200" kern="1200">
        <a:solidFill>
          <a:schemeClr val="tx1"/>
        </a:solidFill>
        <a:latin typeface="Calibri" pitchFamily="34" charset="0"/>
        <a:ea typeface="+mn-ea"/>
        <a:cs typeface="Arial" charset="0"/>
      </a:defRPr>
    </a:lvl4pPr>
    <a:lvl5pPr marL="1828800" algn="l" rtl="0" fontAlgn="base">
      <a:spcBef>
        <a:spcPct val="30000"/>
      </a:spcBef>
      <a:spcAft>
        <a:spcPct val="0"/>
      </a:spcAft>
      <a:defRPr sz="1200" kern="1200">
        <a:solidFill>
          <a:schemeClr val="tx1"/>
        </a:solidFill>
        <a:latin typeface="Calibri" pitchFamily="34"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ln/>
        </p:spPr>
      </p:sp>
      <p:sp>
        <p:nvSpPr>
          <p:cNvPr id="20482" name="Rectangle 3"/>
          <p:cNvSpPr>
            <a:spLocks noGrp="1" noChangeArrowheads="1"/>
          </p:cNvSpPr>
          <p:nvPr>
            <p:ph type="body" idx="1"/>
          </p:nvPr>
        </p:nvSpPr>
        <p:spPr>
          <a:noFill/>
          <a:ln/>
        </p:spPr>
        <p:txBody>
          <a:bodyPr/>
          <a:lstStyle/>
          <a:p>
            <a:r>
              <a:rPr lang="en-US" smtClean="0">
                <a:latin typeface="Comic Sans MS" pitchFamily="66" charset="0"/>
              </a:rPr>
              <a:t>Florida is a state in the southeastern region of the United States, bordered to the west by the Gulf of Mexico, to the north by Alabama and Georgia and to the east by the Atlantic Ocean. Florida is the 22nd most extensive, the 4th most populous, and the 8th most densely populated of the 50 United States. The state capital is Tallahassee.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a:ln/>
        </p:spPr>
      </p:sp>
      <p:sp>
        <p:nvSpPr>
          <p:cNvPr id="27650" name="Notes Placeholder 2"/>
          <p:cNvSpPr>
            <a:spLocks noGrp="1"/>
          </p:cNvSpPr>
          <p:nvPr>
            <p:ph type="body" idx="1"/>
          </p:nvPr>
        </p:nvSpPr>
        <p:spPr>
          <a:noFill/>
          <a:ln/>
        </p:spPr>
        <p:txBody>
          <a:bodyPr/>
          <a:lstStyle/>
          <a:p>
            <a:pPr>
              <a:spcBef>
                <a:spcPct val="0"/>
              </a:spcBef>
            </a:pPr>
            <a:r>
              <a:rPr lang="en-US" smtClean="0"/>
              <a:t>What differences have you experienced?</a:t>
            </a:r>
          </a:p>
        </p:txBody>
      </p:sp>
      <p:sp>
        <p:nvSpPr>
          <p:cNvPr id="2765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07C88F4-6B2E-4CE2-B67F-F68256C8EFD1}" type="slidenum">
              <a:rPr lang="en-US" sz="1200">
                <a:latin typeface="Calibri" pitchFamily="34" charset="0"/>
              </a:rPr>
              <a:pPr algn="r"/>
              <a:t>18</a:t>
            </a:fld>
            <a:endParaRPr lang="en-US" sz="1200">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6082"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4608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608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endParaRPr lang="en-US"/>
          </a:p>
        </p:txBody>
      </p:sp>
      <p:sp>
        <p:nvSpPr>
          <p:cNvPr id="46085" name="Rectangle 5"/>
          <p:cNvSpPr>
            <a:spLocks noGrp="1" noChangeArrowheads="1"/>
          </p:cNvSpPr>
          <p:nvPr>
            <p:ph type="ftr" sz="quarter" idx="3"/>
          </p:nvPr>
        </p:nvSpPr>
        <p:spPr/>
        <p:txBody>
          <a:bodyPr/>
          <a:lstStyle>
            <a:lvl1pPr>
              <a:defRPr/>
            </a:lvl1pPr>
          </a:lstStyle>
          <a:p>
            <a:endParaRPr lang="en-US"/>
          </a:p>
        </p:txBody>
      </p:sp>
      <p:sp>
        <p:nvSpPr>
          <p:cNvPr id="46086" name="Rectangle 6"/>
          <p:cNvSpPr>
            <a:spLocks noGrp="1" noChangeArrowheads="1"/>
          </p:cNvSpPr>
          <p:nvPr>
            <p:ph type="sldNum" sz="quarter" idx="4"/>
          </p:nvPr>
        </p:nvSpPr>
        <p:spPr/>
        <p:txBody>
          <a:bodyPr/>
          <a:lstStyle>
            <a:lvl1pPr>
              <a:defRPr/>
            </a:lvl1pPr>
          </a:lstStyle>
          <a:p>
            <a:fld id="{56C23872-E948-43C5-A43A-04FC33DC45A2}" type="slidenum">
              <a:rPr lang="en-US"/>
              <a:pPr/>
              <a:t>‹#›</a:t>
            </a:fld>
            <a:endParaRPr lang="en-US"/>
          </a:p>
        </p:txBody>
      </p:sp>
      <p:sp>
        <p:nvSpPr>
          <p:cNvPr id="46087" name="Rectangle 7"/>
          <p:cNvSpPr>
            <a:spLocks noGrp="1" noChangeArrowheads="1"/>
          </p:cNvSpPr>
          <p:nvPr>
            <p:ph type="dt" sz="quarter" idx="2"/>
          </p:nvPr>
        </p:nvSpPr>
        <p:spPr/>
        <p:txBody>
          <a:bodyPr/>
          <a:lstStyle>
            <a:lvl1pPr>
              <a:defRPr/>
            </a:lvl1pPr>
          </a:lstStyle>
          <a:p>
            <a:fld id="{8E74B25F-AA15-4710-8F89-E78CC6294F79}" type="datetime1">
              <a:rPr lang="es-CO"/>
              <a:pPr/>
              <a:t>15/02/2013</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90B53E43-66D3-4482-8C34-97CAAE3C0EDF}" type="datetime1">
              <a:rPr lang="es-CO"/>
              <a:pPr/>
              <a:t>15/02/2013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E0F89EA-F665-48AA-891D-51E07DAF8DFD}"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CB640A9B-05F5-4626-A0FB-B3FB39228CD5}" type="datetime1">
              <a:rPr lang="es-CO"/>
              <a:pPr/>
              <a:t>15/02/2013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906E252-80ED-41A5-B735-ED0CB7134842}"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bg>
      <p:bgRef idx="1001">
        <a:schemeClr val="bg1"/>
      </p:bgRef>
    </p:bg>
    <p:spTree>
      <p:nvGrpSpPr>
        <p:cNvPr id="1" name=""/>
        <p:cNvGrpSpPr/>
        <p:nvPr/>
      </p:nvGrpSpPr>
      <p:grpSpPr>
        <a:xfrm>
          <a:off x="0" y="0"/>
          <a:ext cx="0" cy="0"/>
          <a:chOff x="0" y="0"/>
          <a:chExt cx="0" cy="0"/>
        </a:xfrm>
      </p:grpSpPr>
      <p:sp>
        <p:nvSpPr>
          <p:cNvPr id="4" name="9 Triángulo rectángulo"/>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grpSp>
        <p:nvGrpSpPr>
          <p:cNvPr id="5" name="1 Grupo"/>
          <p:cNvGrpSpPr>
            <a:grpSpLocks/>
          </p:cNvGrpSpPr>
          <p:nvPr/>
        </p:nvGrpSpPr>
        <p:grpSpPr bwMode="auto">
          <a:xfrm>
            <a:off x="-3175" y="4953000"/>
            <a:ext cx="9147175" cy="1911350"/>
            <a:chOff x="-3765" y="4832896"/>
            <a:chExt cx="9147765" cy="2032192"/>
          </a:xfrm>
        </p:grpSpPr>
        <p:sp>
          <p:nvSpPr>
            <p:cNvPr id="6" name="6 Forma libre"/>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7" name="7 Forma libre"/>
            <p:cNvSpPr>
              <a:spLocks/>
            </p:cNvSpPr>
            <p:nvPr/>
          </p:nvSpPr>
          <p:spPr bwMode="auto">
            <a:xfrm>
              <a:off x="35926" y="5135025"/>
              <a:ext cx="9108074" cy="838869"/>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8" name="10 Forma libre"/>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cxnSp>
          <p:nvCxnSpPr>
            <p:cNvPr id="10" name="11 Conector recto"/>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8 Título"/>
          <p:cNvSpPr>
            <a:spLocks noGrp="1"/>
          </p:cNvSpPr>
          <p:nvPr>
            <p:ph type="ctrTitle"/>
          </p:nvPr>
        </p:nvSpPr>
        <p:spPr>
          <a:xfrm>
            <a:off x="685800" y="1752601"/>
            <a:ext cx="77724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es-ES" smtClean="0"/>
              <a:t>Haga clic para modificar el estilo de título del patrón</a:t>
            </a:r>
            <a:endParaRPr lang="en-US"/>
          </a:p>
        </p:txBody>
      </p:sp>
      <p:sp>
        <p:nvSpPr>
          <p:cNvPr id="17" name="16 Subtítulo"/>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s-ES" smtClean="0"/>
              <a:t>Haga clic para modificar el estilo de subtítulo del patrón</a:t>
            </a:r>
            <a:endParaRPr lang="en-US"/>
          </a:p>
        </p:txBody>
      </p:sp>
      <p:sp>
        <p:nvSpPr>
          <p:cNvPr id="11" name="29 Marcador de fecha"/>
          <p:cNvSpPr>
            <a:spLocks noGrp="1"/>
          </p:cNvSpPr>
          <p:nvPr>
            <p:ph type="dt" sz="half" idx="10"/>
          </p:nvPr>
        </p:nvSpPr>
        <p:spPr/>
        <p:txBody>
          <a:bodyPr/>
          <a:lstStyle>
            <a:lvl1pPr>
              <a:defRPr>
                <a:solidFill>
                  <a:srgbClr val="FFFFFF"/>
                </a:solidFill>
              </a:defRPr>
            </a:lvl1pPr>
            <a:extLst/>
          </a:lstStyle>
          <a:p>
            <a:pPr>
              <a:defRPr/>
            </a:pPr>
            <a:fld id="{FB306F7E-3698-467E-ADD2-CDA9D6D43C47}" type="datetime1">
              <a:rPr lang="es-CO"/>
              <a:pPr>
                <a:defRPr/>
              </a:pPr>
              <a:t>15/02/2013</a:t>
            </a:fld>
            <a:endParaRPr lang="es-CO"/>
          </a:p>
        </p:txBody>
      </p:sp>
      <p:sp>
        <p:nvSpPr>
          <p:cNvPr id="12" name="18 Marcador de pie de página"/>
          <p:cNvSpPr>
            <a:spLocks noGrp="1"/>
          </p:cNvSpPr>
          <p:nvPr>
            <p:ph type="ftr" sz="quarter" idx="11"/>
          </p:nvPr>
        </p:nvSpPr>
        <p:spPr/>
        <p:txBody>
          <a:bodyPr/>
          <a:lstStyle>
            <a:lvl1pPr>
              <a:defRPr>
                <a:solidFill>
                  <a:srgbClr val="E8F0F4"/>
                </a:solidFill>
              </a:defRPr>
            </a:lvl1pPr>
          </a:lstStyle>
          <a:p>
            <a:endParaRPr lang="en-US"/>
          </a:p>
        </p:txBody>
      </p:sp>
      <p:sp>
        <p:nvSpPr>
          <p:cNvPr id="13" name="26 Marcador de número de diapositiva"/>
          <p:cNvSpPr>
            <a:spLocks noGrp="1"/>
          </p:cNvSpPr>
          <p:nvPr>
            <p:ph type="sldNum" sz="quarter" idx="12"/>
          </p:nvPr>
        </p:nvSpPr>
        <p:spPr/>
        <p:txBody>
          <a:bodyPr/>
          <a:lstStyle>
            <a:lvl1pPr>
              <a:defRPr>
                <a:solidFill>
                  <a:srgbClr val="FFFFFF"/>
                </a:solidFill>
              </a:defRPr>
            </a:lvl1pPr>
            <a:extLst/>
          </a:lstStyle>
          <a:p>
            <a:pPr>
              <a:defRPr/>
            </a:pPr>
            <a:fld id="{9DBBF992-5942-4435-8A8B-D032F3E372A7}" type="slidenum">
              <a:rPr lang="es-CO"/>
              <a:pPr>
                <a:defRPr/>
              </a:pPr>
              <a:t>‹#›</a:t>
            </a:fld>
            <a:endParaRPr lang="es-CO"/>
          </a:p>
        </p:txBody>
      </p:sp>
    </p:spTree>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4" name="12 Forma libre"/>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5" name="11 Forma libre"/>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6" name="13 Triángulo rectángulo"/>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cxnSp>
        <p:nvCxnSpPr>
          <p:cNvPr id="7" name="14 Conector recto"/>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8" name="6 Cheurón"/>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defRPr/>
            </a:pPr>
            <a:endParaRPr lang="en-US"/>
          </a:p>
        </p:txBody>
      </p:sp>
      <p:sp>
        <p:nvSpPr>
          <p:cNvPr id="9" name="7 Cheurón"/>
          <p:cNvSpPr/>
          <p:nvPr/>
        </p:nvSpPr>
        <p:spPr>
          <a:xfrm>
            <a:off x="3449638"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defRPr/>
            </a:pPr>
            <a:endParaRPr lang="en-US"/>
          </a:p>
        </p:txBody>
      </p:sp>
      <p:sp>
        <p:nvSpPr>
          <p:cNvPr id="2" name="1 Título"/>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es-ES" smtClean="0"/>
              <a:t>Haga clic para modificar el estilo de título del patrón</a:t>
            </a:r>
            <a:endParaRPr lang="en-US"/>
          </a:p>
        </p:txBody>
      </p:sp>
      <p:sp>
        <p:nvSpPr>
          <p:cNvPr id="3" name="2 Marcador de texto"/>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s-ES" smtClean="0"/>
              <a:t>Haga clic para modificar el estilo de texto del patrón</a:t>
            </a:r>
          </a:p>
        </p:txBody>
      </p:sp>
      <p:sp>
        <p:nvSpPr>
          <p:cNvPr id="10" name="3 Marcador de fecha"/>
          <p:cNvSpPr>
            <a:spLocks noGrp="1"/>
          </p:cNvSpPr>
          <p:nvPr>
            <p:ph type="dt" sz="half" idx="10"/>
          </p:nvPr>
        </p:nvSpPr>
        <p:spPr/>
        <p:txBody>
          <a:bodyPr/>
          <a:lstStyle>
            <a:lvl1pPr>
              <a:defRPr/>
            </a:lvl1pPr>
            <a:extLst/>
          </a:lstStyle>
          <a:p>
            <a:pPr>
              <a:defRPr/>
            </a:pPr>
            <a:fld id="{6DDE580D-CE73-4815-93C1-65BBDEB70961}" type="datetime1">
              <a:rPr lang="es-CO"/>
              <a:pPr>
                <a:defRPr/>
              </a:pPr>
              <a:t>15/02/2013</a:t>
            </a:fld>
            <a:endParaRPr lang="es-CO"/>
          </a:p>
        </p:txBody>
      </p:sp>
      <p:sp>
        <p:nvSpPr>
          <p:cNvPr id="11" name="4 Marcador de pie de página"/>
          <p:cNvSpPr>
            <a:spLocks noGrp="1"/>
          </p:cNvSpPr>
          <p:nvPr>
            <p:ph type="ftr" sz="quarter" idx="11"/>
          </p:nvPr>
        </p:nvSpPr>
        <p:spPr/>
        <p:txBody>
          <a:bodyPr/>
          <a:lstStyle>
            <a:lvl1pPr>
              <a:defRPr/>
            </a:lvl1pPr>
          </a:lstStyle>
          <a:p>
            <a:endParaRPr lang="en-US"/>
          </a:p>
        </p:txBody>
      </p:sp>
      <p:sp>
        <p:nvSpPr>
          <p:cNvPr id="12" name="5 Marcador de número de diapositiva"/>
          <p:cNvSpPr>
            <a:spLocks noGrp="1"/>
          </p:cNvSpPr>
          <p:nvPr>
            <p:ph type="sldNum" sz="quarter" idx="12"/>
          </p:nvPr>
        </p:nvSpPr>
        <p:spPr/>
        <p:txBody>
          <a:bodyPr/>
          <a:lstStyle>
            <a:lvl1pPr>
              <a:defRPr/>
            </a:lvl1pPr>
            <a:extLst/>
          </a:lstStyle>
          <a:p>
            <a:pPr>
              <a:defRPr/>
            </a:pPr>
            <a:fld id="{F06E1444-0A4B-4F2A-A51A-029CB5B2EC56}" type="slidenum">
              <a:rPr lang="es-CO"/>
              <a:pPr>
                <a:defRPr/>
              </a:pPr>
              <a:t>‹#›</a:t>
            </a:fld>
            <a:endParaRPr lang="es-CO"/>
          </a:p>
        </p:txBody>
      </p:sp>
    </p:spTree>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5" name="12 Forma libre"/>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6" name="11 Forma libre"/>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7" name="13 Triángulo rectángulo"/>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cxnSp>
        <p:nvCxnSpPr>
          <p:cNvPr id="9" name="14 Conector recto"/>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3" name="2 Marcador de contenido"/>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8" name="7 Título"/>
          <p:cNvSpPr>
            <a:spLocks noGrp="1"/>
          </p:cNvSpPr>
          <p:nvPr>
            <p:ph type="title"/>
          </p:nvPr>
        </p:nvSpPr>
        <p:spPr/>
        <p:txBody>
          <a:bodyPr rtlCol="0"/>
          <a:lstStyle>
            <a:extLst/>
          </a:lstStyle>
          <a:p>
            <a:r>
              <a:rPr lang="es-ES" smtClean="0"/>
              <a:t>Haga clic para modificar el estilo de título del patrón</a:t>
            </a:r>
            <a:endParaRPr lang="en-US"/>
          </a:p>
        </p:txBody>
      </p:sp>
      <p:sp>
        <p:nvSpPr>
          <p:cNvPr id="10" name="4 Marcador de fecha"/>
          <p:cNvSpPr>
            <a:spLocks noGrp="1"/>
          </p:cNvSpPr>
          <p:nvPr>
            <p:ph type="dt" sz="half" idx="10"/>
          </p:nvPr>
        </p:nvSpPr>
        <p:spPr/>
        <p:txBody>
          <a:bodyPr/>
          <a:lstStyle>
            <a:lvl1pPr>
              <a:defRPr/>
            </a:lvl1pPr>
            <a:extLst/>
          </a:lstStyle>
          <a:p>
            <a:pPr>
              <a:defRPr/>
            </a:pPr>
            <a:fld id="{E7DFCDF4-F898-4E75-ADA5-25D8ADD0BB66}" type="datetime1">
              <a:rPr lang="es-CO"/>
              <a:pPr>
                <a:defRPr/>
              </a:pPr>
              <a:t>15/02/2013</a:t>
            </a:fld>
            <a:endParaRPr lang="es-CO"/>
          </a:p>
        </p:txBody>
      </p:sp>
      <p:sp>
        <p:nvSpPr>
          <p:cNvPr id="11" name="5 Marcador de pie de página"/>
          <p:cNvSpPr>
            <a:spLocks noGrp="1"/>
          </p:cNvSpPr>
          <p:nvPr>
            <p:ph type="ftr" sz="quarter" idx="11"/>
          </p:nvPr>
        </p:nvSpPr>
        <p:spPr/>
        <p:txBody>
          <a:bodyPr/>
          <a:lstStyle>
            <a:lvl1pPr>
              <a:defRPr/>
            </a:lvl1pPr>
          </a:lstStyle>
          <a:p>
            <a:endParaRPr lang="en-US"/>
          </a:p>
        </p:txBody>
      </p:sp>
      <p:sp>
        <p:nvSpPr>
          <p:cNvPr id="12" name="6 Marcador de número de diapositiva"/>
          <p:cNvSpPr>
            <a:spLocks noGrp="1"/>
          </p:cNvSpPr>
          <p:nvPr>
            <p:ph type="sldNum" sz="quarter" idx="12"/>
          </p:nvPr>
        </p:nvSpPr>
        <p:spPr/>
        <p:txBody>
          <a:bodyPr/>
          <a:lstStyle>
            <a:lvl1pPr>
              <a:defRPr/>
            </a:lvl1pPr>
            <a:extLst/>
          </a:lstStyle>
          <a:p>
            <a:pPr>
              <a:defRPr/>
            </a:pPr>
            <a:fld id="{D7024C2E-9F79-4D6F-9E78-D1A6E3EE0045}" type="slidenum">
              <a:rPr lang="es-CO"/>
              <a:pPr>
                <a:defRPr/>
              </a:pPr>
              <a:t>‹#›</a:t>
            </a:fld>
            <a:endParaRPr lang="es-CO"/>
          </a:p>
        </p:txBody>
      </p:sp>
    </p:spTree>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ación">
    <p:bg>
      <p:bgRef idx="1003">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8229600" cy="1143000"/>
          </a:xfrm>
        </p:spPr>
        <p:txBody>
          <a:bodyPr/>
          <a:lstStyle>
            <a:lvl1pPr>
              <a:defRPr/>
            </a:lvl1pPr>
            <a:extLst/>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s-ES" smtClean="0"/>
              <a:t>Haga clic para modificar el estilo de texto del patrón</a:t>
            </a:r>
          </a:p>
        </p:txBody>
      </p:sp>
      <p:sp>
        <p:nvSpPr>
          <p:cNvPr id="4" name="3 Marcador de texto"/>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s-ES" smtClean="0"/>
              <a:t>Haga clic para modificar el estilo de texto del patrón</a:t>
            </a:r>
          </a:p>
        </p:txBody>
      </p:sp>
      <p:sp>
        <p:nvSpPr>
          <p:cNvPr id="5" name="4 Marcador de contenido"/>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5 Marcador de contenido"/>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6 Marcador de fecha"/>
          <p:cNvSpPr>
            <a:spLocks noGrp="1"/>
          </p:cNvSpPr>
          <p:nvPr>
            <p:ph type="dt" sz="half" idx="10"/>
          </p:nvPr>
        </p:nvSpPr>
        <p:spPr/>
        <p:txBody>
          <a:bodyPr/>
          <a:lstStyle>
            <a:lvl1pPr>
              <a:defRPr/>
            </a:lvl1pPr>
            <a:extLst/>
          </a:lstStyle>
          <a:p>
            <a:pPr>
              <a:defRPr/>
            </a:pPr>
            <a:fld id="{E1AC0EBB-3597-4CB3-8436-A87066A670D3}" type="datetime1">
              <a:rPr lang="es-CO"/>
              <a:pPr>
                <a:defRPr/>
              </a:pPr>
              <a:t>15/02/2013</a:t>
            </a:fld>
            <a:endParaRPr lang="es-CO"/>
          </a:p>
        </p:txBody>
      </p:sp>
      <p:sp>
        <p:nvSpPr>
          <p:cNvPr id="8" name="7 Marcador de pie de página"/>
          <p:cNvSpPr>
            <a:spLocks noGrp="1"/>
          </p:cNvSpPr>
          <p:nvPr>
            <p:ph type="ftr" sz="quarter" idx="11"/>
          </p:nvPr>
        </p:nvSpPr>
        <p:spPr/>
        <p:txBody>
          <a:bodyPr/>
          <a:lstStyle>
            <a:lvl1pPr>
              <a:defRPr/>
            </a:lvl1pPr>
          </a:lstStyle>
          <a:p>
            <a:endParaRPr lang="en-US"/>
          </a:p>
        </p:txBody>
      </p:sp>
      <p:sp>
        <p:nvSpPr>
          <p:cNvPr id="9" name="8 Marcador de número de diapositiva"/>
          <p:cNvSpPr>
            <a:spLocks noGrp="1"/>
          </p:cNvSpPr>
          <p:nvPr>
            <p:ph type="sldNum" sz="quarter" idx="12"/>
          </p:nvPr>
        </p:nvSpPr>
        <p:spPr/>
        <p:txBody>
          <a:bodyPr/>
          <a:lstStyle>
            <a:lvl1pPr>
              <a:defRPr/>
            </a:lvl1pPr>
            <a:extLst/>
          </a:lstStyle>
          <a:p>
            <a:pPr>
              <a:defRPr/>
            </a:pPr>
            <a:fld id="{25FEF280-2314-4AFE-898A-8CDC4EEAAA23}" type="slidenum">
              <a:rPr lang="es-CO"/>
              <a:pPr>
                <a:defRPr/>
              </a:pPr>
              <a:t>‹#›</a:t>
            </a:fld>
            <a:endParaRPr lang="es-CO"/>
          </a:p>
        </p:txBody>
      </p:sp>
    </p:spTree>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3" name="12 Forma libre"/>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4" name="11 Forma libre"/>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5" name="13 Triángulo rectángulo"/>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cxnSp>
        <p:nvCxnSpPr>
          <p:cNvPr id="7" name="14 Conector recto"/>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6" name="5 Título"/>
          <p:cNvSpPr>
            <a:spLocks noGrp="1"/>
          </p:cNvSpPr>
          <p:nvPr>
            <p:ph type="title"/>
          </p:nvPr>
        </p:nvSpPr>
        <p:spPr/>
        <p:txBody>
          <a:bodyPr rtlCol="0"/>
          <a:lstStyle>
            <a:extLst/>
          </a:lstStyle>
          <a:p>
            <a:r>
              <a:rPr lang="es-ES" smtClean="0"/>
              <a:t>Haga clic para modificar el estilo de título del patrón</a:t>
            </a:r>
            <a:endParaRPr lang="en-US"/>
          </a:p>
        </p:txBody>
      </p:sp>
      <p:sp>
        <p:nvSpPr>
          <p:cNvPr id="8" name="2 Marcador de fecha"/>
          <p:cNvSpPr>
            <a:spLocks noGrp="1"/>
          </p:cNvSpPr>
          <p:nvPr>
            <p:ph type="dt" sz="half" idx="10"/>
          </p:nvPr>
        </p:nvSpPr>
        <p:spPr/>
        <p:txBody>
          <a:bodyPr/>
          <a:lstStyle>
            <a:lvl1pPr>
              <a:defRPr/>
            </a:lvl1pPr>
            <a:extLst/>
          </a:lstStyle>
          <a:p>
            <a:pPr>
              <a:defRPr/>
            </a:pPr>
            <a:fld id="{72E7DD7C-A203-4EB8-A0BA-AB0F0088AFC6}" type="datetime1">
              <a:rPr lang="es-CO"/>
              <a:pPr>
                <a:defRPr/>
              </a:pPr>
              <a:t>15/02/2013</a:t>
            </a:fld>
            <a:endParaRPr lang="es-CO"/>
          </a:p>
        </p:txBody>
      </p:sp>
      <p:sp>
        <p:nvSpPr>
          <p:cNvPr id="9" name="3 Marcador de pie de página"/>
          <p:cNvSpPr>
            <a:spLocks noGrp="1"/>
          </p:cNvSpPr>
          <p:nvPr>
            <p:ph type="ftr" sz="quarter" idx="11"/>
          </p:nvPr>
        </p:nvSpPr>
        <p:spPr/>
        <p:txBody>
          <a:bodyPr/>
          <a:lstStyle>
            <a:lvl1pPr>
              <a:defRPr/>
            </a:lvl1pPr>
          </a:lstStyle>
          <a:p>
            <a:endParaRPr lang="en-US"/>
          </a:p>
        </p:txBody>
      </p:sp>
      <p:sp>
        <p:nvSpPr>
          <p:cNvPr id="10" name="4 Marcador de número de diapositiva"/>
          <p:cNvSpPr>
            <a:spLocks noGrp="1"/>
          </p:cNvSpPr>
          <p:nvPr>
            <p:ph type="sldNum" sz="quarter" idx="12"/>
          </p:nvPr>
        </p:nvSpPr>
        <p:spPr/>
        <p:txBody>
          <a:bodyPr/>
          <a:lstStyle>
            <a:lvl1pPr>
              <a:defRPr/>
            </a:lvl1pPr>
            <a:extLst/>
          </a:lstStyle>
          <a:p>
            <a:pPr>
              <a:defRPr/>
            </a:pPr>
            <a:fld id="{D81A07AF-8E91-45DE-974A-1568C030316D}" type="slidenum">
              <a:rPr lang="es-CO"/>
              <a:pPr>
                <a:defRPr/>
              </a:pPr>
              <a:t>‹#›</a:t>
            </a:fld>
            <a:endParaRPr lang="es-CO"/>
          </a:p>
        </p:txBody>
      </p:sp>
    </p:spTree>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ido con título">
    <p:bg>
      <p:bgRef idx="1003">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es-ES" smtClean="0"/>
              <a:t>Haga clic para modificar el estilo de título del patrón</a:t>
            </a:r>
            <a:endParaRPr lang="en-US"/>
          </a:p>
        </p:txBody>
      </p:sp>
      <p:sp>
        <p:nvSpPr>
          <p:cNvPr id="3" name="2 Marcador de texto"/>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s-ES" smtClean="0"/>
              <a:t>Haga clic para modificar el estilo de texto del patrón</a:t>
            </a:r>
          </a:p>
        </p:txBody>
      </p:sp>
      <p:sp>
        <p:nvSpPr>
          <p:cNvPr id="4" name="3 Marcador de contenido"/>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fecha"/>
          <p:cNvSpPr>
            <a:spLocks noGrp="1"/>
          </p:cNvSpPr>
          <p:nvPr>
            <p:ph type="dt" sz="half" idx="10"/>
          </p:nvPr>
        </p:nvSpPr>
        <p:spPr/>
        <p:txBody>
          <a:bodyPr/>
          <a:lstStyle>
            <a:lvl1pPr>
              <a:defRPr/>
            </a:lvl1pPr>
            <a:extLst/>
          </a:lstStyle>
          <a:p>
            <a:pPr>
              <a:defRPr/>
            </a:pPr>
            <a:fld id="{8550C59A-EA8A-4B6B-BC4B-44F3E8597C9F}" type="datetime1">
              <a:rPr lang="es-CO"/>
              <a:pPr>
                <a:defRPr/>
              </a:pPr>
              <a:t>15/02/2013</a:t>
            </a:fld>
            <a:endParaRPr lang="es-CO"/>
          </a:p>
        </p:txBody>
      </p:sp>
      <p:sp>
        <p:nvSpPr>
          <p:cNvPr id="6" name="5 Marcador de pie de página"/>
          <p:cNvSpPr>
            <a:spLocks noGrp="1"/>
          </p:cNvSpPr>
          <p:nvPr>
            <p:ph type="ftr" sz="quarter" idx="11"/>
          </p:nvPr>
        </p:nvSpPr>
        <p:spPr/>
        <p:txBody>
          <a:bodyPr/>
          <a:lstStyle>
            <a:lvl1pPr>
              <a:defRPr/>
            </a:lvl1pPr>
          </a:lstStyle>
          <a:p>
            <a:endParaRPr lang="en-US"/>
          </a:p>
        </p:txBody>
      </p:sp>
      <p:sp>
        <p:nvSpPr>
          <p:cNvPr id="7" name="6 Marcador de número de diapositiva"/>
          <p:cNvSpPr>
            <a:spLocks noGrp="1"/>
          </p:cNvSpPr>
          <p:nvPr>
            <p:ph type="sldNum" sz="quarter" idx="12"/>
          </p:nvPr>
        </p:nvSpPr>
        <p:spPr/>
        <p:txBody>
          <a:bodyPr/>
          <a:lstStyle>
            <a:lvl1pPr>
              <a:defRPr/>
            </a:lvl1pPr>
            <a:extLst/>
          </a:lstStyle>
          <a:p>
            <a:pPr>
              <a:defRPr/>
            </a:pPr>
            <a:fld id="{11DE9CE8-F92D-4F45-B9F1-DE28D3924C87}" type="slidenum">
              <a:rPr lang="es-CO"/>
              <a:pPr>
                <a:defRPr/>
              </a:pPr>
              <a:t>‹#›</a:t>
            </a:fld>
            <a:endParaRPr lang="es-CO"/>
          </a:p>
        </p:txBody>
      </p:sp>
    </p:spTree>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5" name="7 Forma libre"/>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6" name="8 Forma libre"/>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7" name="9 Triángulo rectángulo"/>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cxnSp>
        <p:nvCxnSpPr>
          <p:cNvPr id="8" name="10 Conector recto"/>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11 Cheurón"/>
          <p:cNvSpPr/>
          <p:nvPr/>
        </p:nvSpPr>
        <p:spPr>
          <a:xfrm>
            <a:off x="8664575"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defRPr/>
            </a:pPr>
            <a:endParaRPr lang="en-US"/>
          </a:p>
        </p:txBody>
      </p:sp>
      <p:sp>
        <p:nvSpPr>
          <p:cNvPr id="10" name="12 Cheurón"/>
          <p:cNvSpPr/>
          <p:nvPr/>
        </p:nvSpPr>
        <p:spPr>
          <a:xfrm>
            <a:off x="8477250"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defRPr/>
            </a:pPr>
            <a:endParaRPr lang="en-US"/>
          </a:p>
        </p:txBody>
      </p:sp>
      <p:sp>
        <p:nvSpPr>
          <p:cNvPr id="4" name="3 Marcador de texto"/>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es-ES" smtClean="0"/>
              <a:t>Haga clic para modificar el estilo de texto del patrón</a:t>
            </a:r>
          </a:p>
        </p:txBody>
      </p:sp>
      <p:sp>
        <p:nvSpPr>
          <p:cNvPr id="3" name="2 Marcador de posición de imagen"/>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es-ES" noProof="0" smtClean="0"/>
              <a:t>Haga clic en el icono para agregar una imagen</a:t>
            </a:r>
            <a:endParaRPr lang="en-US" noProof="0" dirty="0"/>
          </a:p>
        </p:txBody>
      </p:sp>
      <p:sp>
        <p:nvSpPr>
          <p:cNvPr id="2" name="1 Título"/>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es-ES" smtClean="0"/>
              <a:t>Haga clic para modificar el estilo de título del patrón</a:t>
            </a:r>
            <a:endParaRPr lang="en-US"/>
          </a:p>
        </p:txBody>
      </p:sp>
      <p:sp>
        <p:nvSpPr>
          <p:cNvPr id="11" name="4 Marcador de fecha"/>
          <p:cNvSpPr>
            <a:spLocks noGrp="1"/>
          </p:cNvSpPr>
          <p:nvPr>
            <p:ph type="dt" sz="half" idx="10"/>
          </p:nvPr>
        </p:nvSpPr>
        <p:spPr/>
        <p:txBody>
          <a:bodyPr/>
          <a:lstStyle>
            <a:lvl1pPr>
              <a:defRPr>
                <a:solidFill>
                  <a:schemeClr val="tx1"/>
                </a:solidFill>
              </a:defRPr>
            </a:lvl1pPr>
            <a:extLst/>
          </a:lstStyle>
          <a:p>
            <a:pPr>
              <a:defRPr/>
            </a:pPr>
            <a:fld id="{A03BA5E4-07BA-47DC-A93C-C348D71FB6AE}" type="datetime1">
              <a:rPr lang="es-CO"/>
              <a:pPr>
                <a:defRPr/>
              </a:pPr>
              <a:t>15/02/2013</a:t>
            </a:fld>
            <a:endParaRPr lang="es-CO"/>
          </a:p>
        </p:txBody>
      </p:sp>
      <p:sp>
        <p:nvSpPr>
          <p:cNvPr id="12" name="5 Marcador de pie de página"/>
          <p:cNvSpPr>
            <a:spLocks noGrp="1"/>
          </p:cNvSpPr>
          <p:nvPr>
            <p:ph type="ftr" sz="quarter" idx="11"/>
          </p:nvPr>
        </p:nvSpPr>
        <p:spPr/>
        <p:txBody>
          <a:bodyPr/>
          <a:lstStyle>
            <a:lvl1pPr>
              <a:defRPr/>
            </a:lvl1pPr>
          </a:lstStyle>
          <a:p>
            <a:endParaRPr lang="en-US"/>
          </a:p>
        </p:txBody>
      </p:sp>
      <p:sp>
        <p:nvSpPr>
          <p:cNvPr id="13" name="6 Marcador de número de diapositiva"/>
          <p:cNvSpPr>
            <a:spLocks noGrp="1"/>
          </p:cNvSpPr>
          <p:nvPr>
            <p:ph type="sldNum" sz="quarter" idx="12"/>
          </p:nvPr>
        </p:nvSpPr>
        <p:spPr/>
        <p:txBody>
          <a:bodyPr/>
          <a:lstStyle>
            <a:lvl1pPr>
              <a:defRPr>
                <a:solidFill>
                  <a:schemeClr val="tx1"/>
                </a:solidFill>
              </a:defRPr>
            </a:lvl1pPr>
            <a:extLst/>
          </a:lstStyle>
          <a:p>
            <a:pPr>
              <a:defRPr/>
            </a:pPr>
            <a:fld id="{438E9147-BBBB-4AB3-AECC-AA74D0B422A6}" type="slidenum">
              <a:rPr lang="es-CO"/>
              <a:pPr>
                <a:defRPr/>
              </a:pPr>
              <a:t>‹#›</a:t>
            </a:fld>
            <a:endParaRPr lang="es-CO"/>
          </a:p>
        </p:txBody>
      </p:sp>
    </p:spTree>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30A0EA55-3805-4671-8D01-2592CFECA12A}" type="datetime1">
              <a:rPr lang="es-CO"/>
              <a:pPr/>
              <a:t>15/02/2013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FCF1DFD-B3D5-407B-A4E2-24C7AAE4FA32}"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3A15DA15-1D19-4BA4-9BC8-4A3274A96811}" type="datetime1">
              <a:rPr lang="es-CO"/>
              <a:pPr/>
              <a:t>15/02/2013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7E02C70-695C-41DC-9CF4-7D133BBB0F58}"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B52D6E00-3F59-42A3-91CF-32C985549810}" type="datetime1">
              <a:rPr lang="es-CO"/>
              <a:pPr/>
              <a:t>15/02/2013</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7317859-8E4A-4979-BD2E-C23ADC36D330}"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F222BF8C-1C82-4DC1-BAF9-A784CBDE482D}" type="datetime1">
              <a:rPr lang="es-CO"/>
              <a:pPr/>
              <a:t>15/02/2013</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EB28EFF3-C9D7-4C94-B7B6-3887A09EE7CD}"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4CB633ED-CB2A-4700-85A7-DBAB24AD5CE2}" type="datetime1">
              <a:rPr lang="es-CO"/>
              <a:pPr/>
              <a:t>15/02/2013</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BBF3517-ED69-40A4-9007-07E121FD4117}"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0F08E4C8-BD5B-4063-9822-85E678A5475C}" type="datetime1">
              <a:rPr lang="es-CO"/>
              <a:pPr/>
              <a:t>15/02/2013</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E2B73A35-4863-41C0-A6F6-2D39AAC8E292}"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0454A334-3527-4DDC-A4F6-337664613754}" type="datetime1">
              <a:rPr lang="es-CO"/>
              <a:pPr/>
              <a:t>15/02/2013</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53CC531-1CFE-437F-94F8-54D17138EED8}"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B8252CA7-D77A-483A-BFC4-69565EEDCAA0}" type="datetime1">
              <a:rPr lang="es-CO"/>
              <a:pPr/>
              <a:t>15/02/2013</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369C06C-0849-4A91-91BC-23F49E7AAB50}"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505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50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defRPr>
            </a:lvl1pPr>
          </a:lstStyle>
          <a:p>
            <a:fld id="{4823886C-8BD8-4BDA-94B1-BB8AAF5FE03B}" type="datetime1">
              <a:rPr lang="es-CO"/>
              <a:pPr/>
              <a:t>15/02/2013</a:t>
            </a:fld>
            <a:endParaRPr lang="en-US"/>
          </a:p>
        </p:txBody>
      </p:sp>
      <p:sp>
        <p:nvSpPr>
          <p:cNvPr id="450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defRPr>
            </a:lvl1pPr>
          </a:lstStyle>
          <a:p>
            <a:endParaRPr lang="en-US"/>
          </a:p>
        </p:txBody>
      </p:sp>
      <p:sp>
        <p:nvSpPr>
          <p:cNvPr id="450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defRPr>
            </a:lvl1pPr>
          </a:lstStyle>
          <a:p>
            <a:fld id="{A5AE4F15-5E77-4EA1-A841-0CF6FFE80C29}"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hdr="0" ftr="0" dt="0"/>
  <p:txStyles>
    <p:titleStyle>
      <a:lvl1pPr algn="l"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a:solidFill>
            <a:schemeClr val="tx2"/>
          </a:solidFill>
          <a:effectLst>
            <a:outerShdw blurRad="38100" dist="38100" dir="2700000" algn="tl">
              <a:srgbClr val="000000"/>
            </a:outerShdw>
          </a:effectLst>
          <a:latin typeface="Tahoma" charset="0"/>
          <a:cs typeface="Arial" charset="0"/>
        </a:defRPr>
      </a:lvl2pPr>
      <a:lvl3pPr algn="l" rtl="0" fontAlgn="base">
        <a:spcBef>
          <a:spcPct val="0"/>
        </a:spcBef>
        <a:spcAft>
          <a:spcPct val="0"/>
        </a:spcAft>
        <a:defRPr sz="4400">
          <a:solidFill>
            <a:schemeClr val="tx2"/>
          </a:solidFill>
          <a:effectLst>
            <a:outerShdw blurRad="38100" dist="38100" dir="2700000" algn="tl">
              <a:srgbClr val="000000"/>
            </a:outerShdw>
          </a:effectLst>
          <a:latin typeface="Tahoma" charset="0"/>
          <a:cs typeface="Arial" charset="0"/>
        </a:defRPr>
      </a:lvl3pPr>
      <a:lvl4pPr algn="l" rtl="0" fontAlgn="base">
        <a:spcBef>
          <a:spcPct val="0"/>
        </a:spcBef>
        <a:spcAft>
          <a:spcPct val="0"/>
        </a:spcAft>
        <a:defRPr sz="4400">
          <a:solidFill>
            <a:schemeClr val="tx2"/>
          </a:solidFill>
          <a:effectLst>
            <a:outerShdw blurRad="38100" dist="38100" dir="2700000" algn="tl">
              <a:srgbClr val="000000"/>
            </a:outerShdw>
          </a:effectLst>
          <a:latin typeface="Tahoma" charset="0"/>
          <a:cs typeface="Arial" charset="0"/>
        </a:defRPr>
      </a:lvl4pPr>
      <a:lvl5pPr algn="l" rtl="0" fontAlgn="base">
        <a:spcBef>
          <a:spcPct val="0"/>
        </a:spcBef>
        <a:spcAft>
          <a:spcPct val="0"/>
        </a:spcAft>
        <a:defRPr sz="4400">
          <a:solidFill>
            <a:schemeClr val="tx2"/>
          </a:solidFill>
          <a:effectLst>
            <a:outerShdw blurRad="38100" dist="38100" dir="2700000" algn="tl">
              <a:srgbClr val="000000"/>
            </a:outerShdw>
          </a:effectLst>
          <a:latin typeface="Tahoma"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charset="0"/>
          <a:cs typeface="Arial" charset="0"/>
        </a:defRPr>
      </a:lvl9pPr>
    </p:titleStyle>
    <p:bodyStyle>
      <a:lvl1pPr marL="342900" indent="-342900" algn="l" rtl="0" fontAlgn="base">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cs typeface="+mn-cs"/>
        </a:defRPr>
      </a:lvl2pPr>
      <a:lvl3pPr marL="1143000" indent="-228600" algn="l" rtl="0" fontAlgn="base">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cs typeface="+mn-cs"/>
        </a:defRPr>
      </a:lvl3pPr>
      <a:lvl4pPr marL="1600200" indent="-228600" algn="l" rtl="0" fontAlgn="base">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cs typeface="+mn-cs"/>
        </a:defRPr>
      </a:lvl4pPr>
      <a:lvl5pPr marL="20574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9" name="8 Marcador de título"/>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lang="es-ES" smtClean="0"/>
              <a:t>Haga clic para modificar el estilo de título del patrón</a:t>
            </a:r>
            <a:endParaRPr lang="en-US"/>
          </a:p>
        </p:txBody>
      </p:sp>
      <p:sp>
        <p:nvSpPr>
          <p:cNvPr id="34827" name="29 Marcador de texto"/>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smtClean="0"/>
          </a:p>
        </p:txBody>
      </p:sp>
      <p:sp>
        <p:nvSpPr>
          <p:cNvPr id="23" name="4 Marcador de fecha"/>
          <p:cNvSpPr>
            <a:spLocks noGrp="1"/>
          </p:cNvSpPr>
          <p:nvPr>
            <p:ph type="dt" sz="half" idx="2"/>
          </p:nvPr>
        </p:nvSpPr>
        <p:spPr>
          <a:xfrm>
            <a:off x="6727825" y="6408738"/>
            <a:ext cx="1919288" cy="365125"/>
          </a:xfrm>
          <a:prstGeom prst="rect">
            <a:avLst/>
          </a:prstGeom>
        </p:spPr>
        <p:txBody>
          <a:bodyPr vert="horz" anchor="b"/>
          <a:lstStyle>
            <a:lvl1pPr fontAlgn="auto">
              <a:spcBef>
                <a:spcPts val="0"/>
              </a:spcBef>
              <a:spcAft>
                <a:spcPts val="0"/>
              </a:spcAft>
              <a:defRPr sz="1000">
                <a:solidFill>
                  <a:schemeClr val="tx1"/>
                </a:solidFill>
                <a:latin typeface="+mn-lt"/>
                <a:cs typeface="+mn-cs"/>
              </a:defRPr>
            </a:lvl1pPr>
            <a:extLst/>
          </a:lstStyle>
          <a:p>
            <a:pPr>
              <a:defRPr/>
            </a:pPr>
            <a:fld id="{43257D50-EEB9-44B3-A4F5-685B9F976748}" type="datetime1">
              <a:rPr lang="es-CO"/>
              <a:pPr>
                <a:defRPr/>
              </a:pPr>
              <a:t>15/02/2013</a:t>
            </a:fld>
            <a:endParaRPr lang="es-CO"/>
          </a:p>
        </p:txBody>
      </p:sp>
      <p:sp>
        <p:nvSpPr>
          <p:cNvPr id="24" name="5 Marcador de pie de página"/>
          <p:cNvSpPr>
            <a:spLocks noGrp="1"/>
          </p:cNvSpPr>
          <p:nvPr>
            <p:ph type="ftr" sz="quarter" idx="3"/>
          </p:nvPr>
        </p:nvSpPr>
        <p:spPr>
          <a:xfrm>
            <a:off x="4379913" y="6408738"/>
            <a:ext cx="2351087" cy="365125"/>
          </a:xfrm>
          <a:prstGeom prst="rect">
            <a:avLst/>
          </a:prstGeom>
        </p:spPr>
        <p:txBody>
          <a:bodyPr vert="horz" wrap="square" lIns="91440" tIns="45720" rIns="91440" bIns="45720" numCol="1" anchor="b" anchorCtr="0" compatLnSpc="1">
            <a:prstTxWarp prst="textNoShape">
              <a:avLst/>
            </a:prstTxWarp>
          </a:bodyPr>
          <a:lstStyle>
            <a:lvl1pPr algn="r">
              <a:defRPr sz="1000">
                <a:latin typeface="Lucida Sans Unicode" pitchFamily="34" charset="0"/>
              </a:defRPr>
            </a:lvl1pPr>
          </a:lstStyle>
          <a:p>
            <a:endParaRPr lang="en-US"/>
          </a:p>
        </p:txBody>
      </p:sp>
      <p:sp>
        <p:nvSpPr>
          <p:cNvPr id="25" name="6 Marcador de número de diapositiva"/>
          <p:cNvSpPr>
            <a:spLocks noGrp="1"/>
          </p:cNvSpPr>
          <p:nvPr>
            <p:ph type="sldNum" sz="quarter" idx="4"/>
          </p:nvPr>
        </p:nvSpPr>
        <p:spPr>
          <a:xfrm>
            <a:off x="8647113" y="6408738"/>
            <a:ext cx="366712" cy="365125"/>
          </a:xfrm>
          <a:prstGeom prst="rect">
            <a:avLst/>
          </a:prstGeom>
        </p:spPr>
        <p:txBody>
          <a:bodyPr vert="horz" anchor="b"/>
          <a:lstStyle>
            <a:lvl1pPr algn="r" fontAlgn="auto">
              <a:spcBef>
                <a:spcPts val="0"/>
              </a:spcBef>
              <a:spcAft>
                <a:spcPts val="0"/>
              </a:spcAft>
              <a:defRPr sz="1000">
                <a:solidFill>
                  <a:schemeClr val="tx1"/>
                </a:solidFill>
                <a:latin typeface="+mn-lt"/>
                <a:cs typeface="+mn-cs"/>
              </a:defRPr>
            </a:lvl1pPr>
            <a:extLst/>
          </a:lstStyle>
          <a:p>
            <a:pPr>
              <a:defRPr/>
            </a:pPr>
            <a:fld id="{9E84CB2C-D8E6-41B5-A6E3-0D9018994FF5}" type="slidenum">
              <a:rPr lang="es-CO"/>
              <a:pPr>
                <a:defRPr/>
              </a:pPr>
              <a:t>‹#›</a:t>
            </a:fld>
            <a:endParaRPr lang="es-CO"/>
          </a:p>
        </p:txBody>
      </p:sp>
    </p:spTree>
  </p:cSld>
  <p:clrMap bg1="dk1" tx1="lt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Lst>
  <p:hf hdr="0" ftr="0" dt="0"/>
  <p:txStyles>
    <p:title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itchFamily="34" charset="0"/>
        </a:defRPr>
      </a:lvl2pPr>
      <a:lvl3pPr algn="l" rtl="0" eaLnBrk="0" fontAlgn="base" hangingPunct="0">
        <a:spcBef>
          <a:spcPct val="0"/>
        </a:spcBef>
        <a:spcAft>
          <a:spcPct val="0"/>
        </a:spcAft>
        <a:defRPr sz="4100" b="1">
          <a:solidFill>
            <a:schemeClr val="tx2"/>
          </a:solidFill>
          <a:latin typeface="Lucida Sans Unicode" pitchFamily="34" charset="0"/>
        </a:defRPr>
      </a:lvl3pPr>
      <a:lvl4pPr algn="l" rtl="0" eaLnBrk="0" fontAlgn="base" hangingPunct="0">
        <a:spcBef>
          <a:spcPct val="0"/>
        </a:spcBef>
        <a:spcAft>
          <a:spcPct val="0"/>
        </a:spcAft>
        <a:defRPr sz="4100" b="1">
          <a:solidFill>
            <a:schemeClr val="tx2"/>
          </a:solidFill>
          <a:latin typeface="Lucida Sans Unicode" pitchFamily="34" charset="0"/>
        </a:defRPr>
      </a:lvl4pPr>
      <a:lvl5pPr algn="l" rtl="0" eaLnBrk="0" fontAlgn="base" hangingPunct="0">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4EC55E3-DFF8-44D8-B4EA-7B373ABAA917}" type="slidenum">
              <a:rPr lang="en-US"/>
              <a:pPr/>
              <a:t>1</a:t>
            </a:fld>
            <a:endParaRPr lang="en-US"/>
          </a:p>
        </p:txBody>
      </p:sp>
      <p:pic>
        <p:nvPicPr>
          <p:cNvPr id="18434" name="Picture 12" descr="home-map-usa"/>
          <p:cNvPicPr>
            <a:picLocks noGrp="1" noChangeAspect="1" noChangeArrowheads="1"/>
          </p:cNvPicPr>
          <p:nvPr>
            <p:ph type="body" idx="4294967295"/>
          </p:nvPr>
        </p:nvPicPr>
        <p:blipFill>
          <a:blip r:embed="rId2"/>
          <a:srcRect l="17999" t="11253"/>
          <a:stretch>
            <a:fillRect/>
          </a:stretch>
        </p:blipFill>
        <p:spPr>
          <a:xfrm>
            <a:off x="1187450" y="1916113"/>
            <a:ext cx="6769100" cy="3509962"/>
          </a:xfrm>
        </p:spPr>
      </p:pic>
      <p:sp>
        <p:nvSpPr>
          <p:cNvPr id="18436" name="Text Box 4"/>
          <p:cNvSpPr txBox="1">
            <a:spLocks noChangeArrowheads="1"/>
          </p:cNvSpPr>
          <p:nvPr/>
        </p:nvSpPr>
        <p:spPr bwMode="auto">
          <a:xfrm>
            <a:off x="1403350" y="692150"/>
            <a:ext cx="6121400" cy="519113"/>
          </a:xfrm>
          <a:prstGeom prst="rect">
            <a:avLst/>
          </a:prstGeom>
          <a:noFill/>
          <a:ln w="9525">
            <a:noFill/>
            <a:miter lim="800000"/>
            <a:headEnd/>
            <a:tailEnd/>
          </a:ln>
          <a:effectLst/>
        </p:spPr>
        <p:txBody>
          <a:bodyPr>
            <a:spAutoFit/>
          </a:bodyPr>
          <a:lstStyle/>
          <a:p>
            <a:pPr>
              <a:spcBef>
                <a:spcPct val="50000"/>
              </a:spcBef>
            </a:pPr>
            <a:r>
              <a:rPr lang="en-US" sz="2800"/>
              <a:t>United States of America</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017B87B0-E2CB-4479-9CD0-70AF264A8CAF}" type="slidenum">
              <a:rPr lang="en-US"/>
              <a:pPr/>
              <a:t>10</a:t>
            </a:fld>
            <a:endParaRPr lang="en-US"/>
          </a:p>
        </p:txBody>
      </p:sp>
      <p:pic>
        <p:nvPicPr>
          <p:cNvPr id="24579" name="Picture 5" descr="heflin_gator"/>
          <p:cNvPicPr>
            <a:picLocks noChangeAspect="1" noChangeArrowheads="1"/>
          </p:cNvPicPr>
          <p:nvPr/>
        </p:nvPicPr>
        <p:blipFill>
          <a:blip r:embed="rId2"/>
          <a:srcRect/>
          <a:stretch>
            <a:fillRect/>
          </a:stretch>
        </p:blipFill>
        <p:spPr bwMode="auto">
          <a:xfrm>
            <a:off x="971550" y="2276475"/>
            <a:ext cx="3024188" cy="2020888"/>
          </a:xfrm>
          <a:prstGeom prst="rect">
            <a:avLst/>
          </a:prstGeom>
          <a:noFill/>
          <a:ln w="9525">
            <a:noFill/>
            <a:miter lim="800000"/>
            <a:headEnd/>
            <a:tailEnd/>
          </a:ln>
        </p:spPr>
      </p:pic>
      <p:pic>
        <p:nvPicPr>
          <p:cNvPr id="24581" name="Picture 6" descr="J:\DCIM\100SSCAM\SDC12761.JPG"/>
          <p:cNvPicPr>
            <a:picLocks noGrp="1" noChangeAspect="1" noChangeArrowheads="1"/>
          </p:cNvPicPr>
          <p:nvPr>
            <p:ph type="body" idx="4294967295"/>
          </p:nvPr>
        </p:nvPicPr>
        <p:blipFill>
          <a:blip r:embed="rId3"/>
          <a:srcRect/>
          <a:stretch>
            <a:fillRect/>
          </a:stretch>
        </p:blipFill>
        <p:spPr>
          <a:xfrm>
            <a:off x="3563938" y="2708275"/>
            <a:ext cx="3127375" cy="2344738"/>
          </a:xfrm>
          <a:noFill/>
          <a:ln/>
        </p:spPr>
      </p:pic>
      <p:sp>
        <p:nvSpPr>
          <p:cNvPr id="24582" name="Text Box 6"/>
          <p:cNvSpPr txBox="1">
            <a:spLocks noChangeArrowheads="1"/>
          </p:cNvSpPr>
          <p:nvPr/>
        </p:nvSpPr>
        <p:spPr bwMode="auto">
          <a:xfrm>
            <a:off x="1476375" y="836613"/>
            <a:ext cx="4535488" cy="457200"/>
          </a:xfrm>
          <a:prstGeom prst="rect">
            <a:avLst/>
          </a:prstGeom>
          <a:noFill/>
          <a:ln w="9525">
            <a:noFill/>
            <a:miter lim="800000"/>
            <a:headEnd/>
            <a:tailEnd/>
          </a:ln>
          <a:effectLst/>
        </p:spPr>
        <p:txBody>
          <a:bodyPr>
            <a:spAutoFit/>
          </a:bodyPr>
          <a:lstStyle/>
          <a:p>
            <a:pPr>
              <a:spcBef>
                <a:spcPct val="50000"/>
              </a:spcBef>
            </a:pPr>
            <a:r>
              <a:rPr lang="en-US" sz="2400"/>
              <a:t>Hunting in Florida</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13ADC1C-197B-4868-8F15-931BCABCE6AA}" type="slidenum">
              <a:rPr lang="en-US"/>
              <a:pPr/>
              <a:t>11</a:t>
            </a:fld>
            <a:endParaRPr lang="en-US"/>
          </a:p>
        </p:txBody>
      </p:sp>
      <p:pic>
        <p:nvPicPr>
          <p:cNvPr id="25601" name="Picture 7" descr="seafood-platter"/>
          <p:cNvPicPr>
            <a:picLocks noChangeAspect="1" noChangeArrowheads="1"/>
          </p:cNvPicPr>
          <p:nvPr/>
        </p:nvPicPr>
        <p:blipFill>
          <a:blip r:embed="rId2"/>
          <a:srcRect/>
          <a:stretch>
            <a:fillRect/>
          </a:stretch>
        </p:blipFill>
        <p:spPr bwMode="auto">
          <a:xfrm>
            <a:off x="2190750" y="1262063"/>
            <a:ext cx="4762500" cy="4333875"/>
          </a:xfrm>
          <a:prstGeom prst="rect">
            <a:avLst/>
          </a:prstGeom>
          <a:noFill/>
          <a:ln w="9525">
            <a:noFill/>
            <a:miter lim="800000"/>
            <a:headEnd/>
            <a:tailEnd/>
          </a:ln>
        </p:spPr>
      </p:pic>
      <p:sp>
        <p:nvSpPr>
          <p:cNvPr id="25602" name="Text Box 8"/>
          <p:cNvSpPr txBox="1">
            <a:spLocks noChangeArrowheads="1"/>
          </p:cNvSpPr>
          <p:nvPr/>
        </p:nvSpPr>
        <p:spPr bwMode="auto">
          <a:xfrm>
            <a:off x="2195513" y="404813"/>
            <a:ext cx="5689600" cy="457200"/>
          </a:xfrm>
          <a:prstGeom prst="rect">
            <a:avLst/>
          </a:prstGeom>
          <a:noFill/>
          <a:ln w="9525">
            <a:noFill/>
            <a:miter lim="800000"/>
            <a:headEnd/>
            <a:tailEnd/>
          </a:ln>
        </p:spPr>
        <p:txBody>
          <a:bodyPr>
            <a:spAutoFit/>
          </a:bodyPr>
          <a:lstStyle/>
          <a:p>
            <a:pPr algn="ctr">
              <a:spcBef>
                <a:spcPct val="50000"/>
              </a:spcBef>
            </a:pPr>
            <a:r>
              <a:rPr lang="en-US" sz="2400" b="1">
                <a:solidFill>
                  <a:schemeClr val="tx2"/>
                </a:solidFill>
              </a:rPr>
              <a:t>Seafood</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19FBAEB4-8F15-446A-9A67-D671E7D13BF4}" type="slidenum">
              <a:rPr lang="en-US"/>
              <a:pPr/>
              <a:t>12</a:t>
            </a:fld>
            <a:endParaRPr lang="en-US"/>
          </a:p>
        </p:txBody>
      </p:sp>
      <p:sp>
        <p:nvSpPr>
          <p:cNvPr id="48130" name="Rectangle 2"/>
          <p:cNvSpPr>
            <a:spLocks noGrp="1" noChangeArrowheads="1"/>
          </p:cNvSpPr>
          <p:nvPr>
            <p:ph type="title"/>
          </p:nvPr>
        </p:nvSpPr>
        <p:spPr>
          <a:xfrm>
            <a:off x="1908175" y="476250"/>
            <a:ext cx="4537075" cy="808038"/>
          </a:xfrm>
        </p:spPr>
        <p:txBody>
          <a:bodyPr/>
          <a:lstStyle/>
          <a:p>
            <a:r>
              <a:rPr lang="en-US" sz="4000"/>
              <a:t>Uncle and Cousins</a:t>
            </a:r>
          </a:p>
        </p:txBody>
      </p:sp>
      <p:sp>
        <p:nvSpPr>
          <p:cNvPr id="48131" name="Rectangle 3"/>
          <p:cNvSpPr>
            <a:spLocks noGrp="1" noChangeArrowheads="1"/>
          </p:cNvSpPr>
          <p:nvPr>
            <p:ph type="body" idx="1"/>
          </p:nvPr>
        </p:nvSpPr>
        <p:spPr>
          <a:xfrm>
            <a:off x="1476375" y="1916113"/>
            <a:ext cx="5832475" cy="3106737"/>
          </a:xfrm>
        </p:spPr>
        <p:txBody>
          <a:bodyPr/>
          <a:lstStyle/>
          <a:p>
            <a:endParaRPr lang="en-US"/>
          </a:p>
        </p:txBody>
      </p:sp>
      <p:pic>
        <p:nvPicPr>
          <p:cNvPr id="48132" name="Picture 4" descr="Narkins Jaye Bar"/>
          <p:cNvPicPr>
            <a:picLocks noChangeAspect="1" noChangeArrowheads="1"/>
          </p:cNvPicPr>
          <p:nvPr/>
        </p:nvPicPr>
        <p:blipFill>
          <a:blip r:embed="rId2"/>
          <a:srcRect/>
          <a:stretch>
            <a:fillRect/>
          </a:stretch>
        </p:blipFill>
        <p:spPr bwMode="auto">
          <a:xfrm>
            <a:off x="1187450" y="1646238"/>
            <a:ext cx="4537075" cy="340360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E80D995-C157-4894-BE37-EC5A937C05A3}" type="slidenum">
              <a:rPr lang="en-US"/>
              <a:pPr/>
              <a:t>13</a:t>
            </a:fld>
            <a:endParaRPr lang="en-US"/>
          </a:p>
        </p:txBody>
      </p:sp>
      <p:sp>
        <p:nvSpPr>
          <p:cNvPr id="50178" name="Rectangle 2"/>
          <p:cNvSpPr>
            <a:spLocks noGrp="1" noChangeArrowheads="1"/>
          </p:cNvSpPr>
          <p:nvPr>
            <p:ph type="title"/>
          </p:nvPr>
        </p:nvSpPr>
        <p:spPr/>
        <p:txBody>
          <a:bodyPr/>
          <a:lstStyle/>
          <a:p>
            <a:pPr algn="ctr"/>
            <a:r>
              <a:rPr lang="en-US" sz="2800"/>
              <a:t>Dad’s wife Rebecca, Joe, Jeff, Dave Jaye</a:t>
            </a:r>
          </a:p>
        </p:txBody>
      </p:sp>
      <p:sp>
        <p:nvSpPr>
          <p:cNvPr id="50179" name="Rectangle 3"/>
          <p:cNvSpPr>
            <a:spLocks noGrp="1" noChangeArrowheads="1"/>
          </p:cNvSpPr>
          <p:nvPr>
            <p:ph type="body" idx="1"/>
          </p:nvPr>
        </p:nvSpPr>
        <p:spPr/>
        <p:txBody>
          <a:bodyPr/>
          <a:lstStyle/>
          <a:p>
            <a:r>
              <a:rPr lang="en-US"/>
              <a:t> </a:t>
            </a:r>
          </a:p>
        </p:txBody>
      </p:sp>
      <p:pic>
        <p:nvPicPr>
          <p:cNvPr id="50180" name="Picture 4" descr="Waschull Dave Jeff Joe Pops"/>
          <p:cNvPicPr>
            <a:picLocks noChangeAspect="1" noChangeArrowheads="1"/>
          </p:cNvPicPr>
          <p:nvPr/>
        </p:nvPicPr>
        <p:blipFill>
          <a:blip r:embed="rId2"/>
          <a:srcRect/>
          <a:stretch>
            <a:fillRect/>
          </a:stretch>
        </p:blipFill>
        <p:spPr bwMode="auto">
          <a:xfrm>
            <a:off x="395288" y="2924175"/>
            <a:ext cx="3816350" cy="2863850"/>
          </a:xfrm>
          <a:prstGeom prst="rect">
            <a:avLst/>
          </a:prstGeom>
          <a:noFill/>
        </p:spPr>
      </p:pic>
      <p:pic>
        <p:nvPicPr>
          <p:cNvPr id="50181" name="Picture 5" descr="Rebecca Pops sons"/>
          <p:cNvPicPr>
            <a:picLocks noChangeAspect="1" noChangeArrowheads="1"/>
          </p:cNvPicPr>
          <p:nvPr/>
        </p:nvPicPr>
        <p:blipFill>
          <a:blip r:embed="rId3"/>
          <a:srcRect/>
          <a:stretch>
            <a:fillRect/>
          </a:stretch>
        </p:blipFill>
        <p:spPr bwMode="auto">
          <a:xfrm>
            <a:off x="3563938" y="1916113"/>
            <a:ext cx="3162300" cy="2371725"/>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073B2598-9C0E-4379-A366-F20A2CCD29F5}" type="slidenum">
              <a:rPr lang="en-US"/>
              <a:pPr/>
              <a:t>14</a:t>
            </a:fld>
            <a:endParaRPr lang="en-US"/>
          </a:p>
        </p:txBody>
      </p:sp>
      <p:sp>
        <p:nvSpPr>
          <p:cNvPr id="51202" name="Rectangle 2"/>
          <p:cNvSpPr>
            <a:spLocks noGrp="1" noChangeArrowheads="1"/>
          </p:cNvSpPr>
          <p:nvPr>
            <p:ph type="title"/>
          </p:nvPr>
        </p:nvSpPr>
        <p:spPr/>
        <p:txBody>
          <a:bodyPr/>
          <a:lstStyle/>
          <a:p>
            <a:pPr algn="ctr"/>
            <a:r>
              <a:rPr lang="en-US"/>
              <a:t>Mom</a:t>
            </a:r>
          </a:p>
        </p:txBody>
      </p:sp>
      <p:sp>
        <p:nvSpPr>
          <p:cNvPr id="51203" name="Rectangle 3"/>
          <p:cNvSpPr>
            <a:spLocks noGrp="1" noChangeArrowheads="1"/>
          </p:cNvSpPr>
          <p:nvPr>
            <p:ph type="body" idx="1"/>
          </p:nvPr>
        </p:nvSpPr>
        <p:spPr>
          <a:xfrm>
            <a:off x="107950" y="1628775"/>
            <a:ext cx="8229600" cy="4114800"/>
          </a:xfrm>
        </p:spPr>
        <p:txBody>
          <a:bodyPr/>
          <a:lstStyle/>
          <a:p>
            <a:endParaRPr lang="en-US"/>
          </a:p>
        </p:txBody>
      </p:sp>
      <p:pic>
        <p:nvPicPr>
          <p:cNvPr id="51204" name="Picture 4" descr="SUC30637"/>
          <p:cNvPicPr>
            <a:picLocks noChangeAspect="1" noChangeArrowheads="1"/>
          </p:cNvPicPr>
          <p:nvPr/>
        </p:nvPicPr>
        <p:blipFill>
          <a:blip r:embed="rId2"/>
          <a:srcRect t="29904"/>
          <a:stretch>
            <a:fillRect/>
          </a:stretch>
        </p:blipFill>
        <p:spPr bwMode="auto">
          <a:xfrm>
            <a:off x="611188" y="1700213"/>
            <a:ext cx="3611562" cy="3375025"/>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D98C4F98-35B0-466E-B5DD-F67462C5016E}" type="slidenum">
              <a:rPr lang="en-US"/>
              <a:pPr/>
              <a:t>15</a:t>
            </a:fld>
            <a:endParaRPr lang="en-US"/>
          </a:p>
        </p:txBody>
      </p:sp>
      <p:sp>
        <p:nvSpPr>
          <p:cNvPr id="49154" name="Rectangle 2"/>
          <p:cNvSpPr>
            <a:spLocks noGrp="1" noChangeArrowheads="1"/>
          </p:cNvSpPr>
          <p:nvPr>
            <p:ph type="title"/>
          </p:nvPr>
        </p:nvSpPr>
        <p:spPr>
          <a:xfrm>
            <a:off x="250825" y="476250"/>
            <a:ext cx="6707188" cy="768350"/>
          </a:xfrm>
        </p:spPr>
        <p:txBody>
          <a:bodyPr/>
          <a:lstStyle/>
          <a:p>
            <a:r>
              <a:rPr lang="en-US" sz="4000"/>
              <a:t>Areal and Beach View of my Condo</a:t>
            </a:r>
          </a:p>
        </p:txBody>
      </p:sp>
      <p:pic>
        <p:nvPicPr>
          <p:cNvPr id="49156" name="Picture 4" descr="Seascape Aerial View 001"/>
          <p:cNvPicPr>
            <a:picLocks noChangeAspect="1" noChangeArrowheads="1"/>
          </p:cNvPicPr>
          <p:nvPr/>
        </p:nvPicPr>
        <p:blipFill>
          <a:blip r:embed="rId2"/>
          <a:srcRect r="2965" b="21056"/>
          <a:stretch>
            <a:fillRect/>
          </a:stretch>
        </p:blipFill>
        <p:spPr bwMode="auto">
          <a:xfrm>
            <a:off x="468313" y="1916113"/>
            <a:ext cx="4103687" cy="4321175"/>
          </a:xfrm>
          <a:prstGeom prst="rect">
            <a:avLst/>
          </a:prstGeom>
          <a:noFill/>
        </p:spPr>
      </p:pic>
      <p:pic>
        <p:nvPicPr>
          <p:cNvPr id="49159" name="Picture 5" descr="bonita-beach"/>
          <p:cNvPicPr>
            <a:picLocks noGrp="1" noChangeAspect="1" noChangeArrowheads="1"/>
          </p:cNvPicPr>
          <p:nvPr>
            <p:ph type="body" idx="1"/>
          </p:nvPr>
        </p:nvPicPr>
        <p:blipFill>
          <a:blip r:embed="rId3"/>
          <a:srcRect/>
          <a:stretch>
            <a:fillRect/>
          </a:stretch>
        </p:blipFill>
        <p:spPr>
          <a:xfrm>
            <a:off x="4643438" y="3141663"/>
            <a:ext cx="3887787" cy="3057525"/>
          </a:xfrm>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79DF3D-FAFB-4505-8BB2-A2A55B2DDCEE}" type="slidenum">
              <a:rPr lang="en-US"/>
              <a:pPr/>
              <a:t>16</a:t>
            </a:fld>
            <a:endParaRPr lang="en-US"/>
          </a:p>
        </p:txBody>
      </p:sp>
      <p:sp>
        <p:nvSpPr>
          <p:cNvPr id="53250" name="Rectangle 2"/>
          <p:cNvSpPr>
            <a:spLocks noGrp="1" noChangeArrowheads="1"/>
          </p:cNvSpPr>
          <p:nvPr>
            <p:ph type="title"/>
          </p:nvPr>
        </p:nvSpPr>
        <p:spPr/>
        <p:txBody>
          <a:bodyPr/>
          <a:lstStyle/>
          <a:p>
            <a:pPr algn="ctr"/>
            <a:r>
              <a:rPr lang="en-US" sz="2800"/>
              <a:t>Beach view Condo</a:t>
            </a:r>
          </a:p>
        </p:txBody>
      </p:sp>
      <p:sp>
        <p:nvSpPr>
          <p:cNvPr id="53251" name="Rectangle 3"/>
          <p:cNvSpPr>
            <a:spLocks noGrp="1" noChangeArrowheads="1"/>
          </p:cNvSpPr>
          <p:nvPr>
            <p:ph type="body" idx="1"/>
          </p:nvPr>
        </p:nvSpPr>
        <p:spPr/>
        <p:txBody>
          <a:bodyPr/>
          <a:lstStyle/>
          <a:p>
            <a:endParaRPr lang="en-US"/>
          </a:p>
        </p:txBody>
      </p:sp>
      <p:pic>
        <p:nvPicPr>
          <p:cNvPr id="53253" name="Picture 5" descr="Tommy Bahama beach"/>
          <p:cNvPicPr>
            <a:picLocks noChangeAspect="1" noChangeArrowheads="1"/>
          </p:cNvPicPr>
          <p:nvPr/>
        </p:nvPicPr>
        <p:blipFill>
          <a:blip r:embed="rId2"/>
          <a:srcRect/>
          <a:stretch>
            <a:fillRect/>
          </a:stretch>
        </p:blipFill>
        <p:spPr bwMode="auto">
          <a:xfrm>
            <a:off x="539750" y="1916113"/>
            <a:ext cx="3810000" cy="2857500"/>
          </a:xfrm>
          <a:prstGeom prst="rect">
            <a:avLst/>
          </a:prstGeom>
          <a:noFill/>
        </p:spPr>
      </p:pic>
      <p:pic>
        <p:nvPicPr>
          <p:cNvPr id="53254" name="Picture 6" descr="Rainbow Seascape"/>
          <p:cNvPicPr>
            <a:picLocks noChangeAspect="1" noChangeArrowheads="1"/>
          </p:cNvPicPr>
          <p:nvPr/>
        </p:nvPicPr>
        <p:blipFill>
          <a:blip r:embed="rId3"/>
          <a:srcRect/>
          <a:stretch>
            <a:fillRect/>
          </a:stretch>
        </p:blipFill>
        <p:spPr bwMode="auto">
          <a:xfrm>
            <a:off x="4572000" y="2060575"/>
            <a:ext cx="3822700" cy="2867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BA153AD6-AEE8-4B10-8487-79F64452A687}" type="slidenum">
              <a:rPr lang="en-US"/>
              <a:pPr/>
              <a:t>17</a:t>
            </a:fld>
            <a:endParaRPr lang="en-US"/>
          </a:p>
        </p:txBody>
      </p:sp>
      <p:sp>
        <p:nvSpPr>
          <p:cNvPr id="54274" name="Rectangle 2"/>
          <p:cNvSpPr>
            <a:spLocks noGrp="1" noChangeArrowheads="1"/>
          </p:cNvSpPr>
          <p:nvPr>
            <p:ph type="title"/>
          </p:nvPr>
        </p:nvSpPr>
        <p:spPr/>
        <p:txBody>
          <a:bodyPr/>
          <a:lstStyle/>
          <a:p>
            <a:r>
              <a:rPr lang="en-US"/>
              <a:t>Bay view from my Condo</a:t>
            </a:r>
          </a:p>
        </p:txBody>
      </p:sp>
      <p:sp>
        <p:nvSpPr>
          <p:cNvPr id="54275" name="Rectangle 3"/>
          <p:cNvSpPr>
            <a:spLocks noGrp="1" noChangeArrowheads="1"/>
          </p:cNvSpPr>
          <p:nvPr>
            <p:ph type="body" idx="1"/>
          </p:nvPr>
        </p:nvSpPr>
        <p:spPr/>
        <p:txBody>
          <a:bodyPr/>
          <a:lstStyle/>
          <a:p>
            <a:endParaRPr lang="en-US"/>
          </a:p>
        </p:txBody>
      </p:sp>
      <p:pic>
        <p:nvPicPr>
          <p:cNvPr id="54276" name="Picture 4" descr="IMG_0623"/>
          <p:cNvPicPr>
            <a:picLocks noChangeAspect="1" noChangeArrowheads="1"/>
          </p:cNvPicPr>
          <p:nvPr/>
        </p:nvPicPr>
        <p:blipFill>
          <a:blip r:embed="rId2"/>
          <a:srcRect/>
          <a:stretch>
            <a:fillRect/>
          </a:stretch>
        </p:blipFill>
        <p:spPr bwMode="auto">
          <a:xfrm>
            <a:off x="1692275" y="1916113"/>
            <a:ext cx="5689600" cy="4268787"/>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2"/>
          </p:nvPr>
        </p:nvSpPr>
        <p:spPr/>
        <p:txBody>
          <a:bodyPr/>
          <a:lstStyle/>
          <a:p>
            <a:fld id="{409D7459-AD19-4637-8001-DDFDBD9B868B}" type="slidenum">
              <a:rPr lang="en-US"/>
              <a:pPr/>
              <a:t>18</a:t>
            </a:fld>
            <a:endParaRPr lang="en-US"/>
          </a:p>
        </p:txBody>
      </p:sp>
      <p:sp>
        <p:nvSpPr>
          <p:cNvPr id="7" name="Slide Number Placeholder 5"/>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AF27C466-BDD9-4D9B-B2C2-7B6D3AEF4614}" type="slidenum">
              <a:rPr lang="en-US" sz="1200">
                <a:solidFill>
                  <a:schemeClr val="tx1">
                    <a:tint val="75000"/>
                  </a:schemeClr>
                </a:solidFill>
                <a:latin typeface="+mn-lt"/>
                <a:cs typeface="+mn-cs"/>
              </a:rPr>
              <a:pPr algn="r" fontAlgn="auto">
                <a:spcBef>
                  <a:spcPts val="0"/>
                </a:spcBef>
                <a:spcAft>
                  <a:spcPts val="0"/>
                </a:spcAft>
                <a:defRPr/>
              </a:pPr>
              <a:t>18</a:t>
            </a:fld>
            <a:endParaRPr lang="en-US" sz="1200">
              <a:solidFill>
                <a:schemeClr val="tx1">
                  <a:tint val="75000"/>
                </a:schemeClr>
              </a:solidFill>
              <a:latin typeface="+mn-lt"/>
              <a:cs typeface="+mn-cs"/>
            </a:endParaRPr>
          </a:p>
        </p:txBody>
      </p:sp>
      <p:sp>
        <p:nvSpPr>
          <p:cNvPr id="26626" name="Text Box 5"/>
          <p:cNvSpPr txBox="1">
            <a:spLocks noChangeArrowheads="1"/>
          </p:cNvSpPr>
          <p:nvPr/>
        </p:nvSpPr>
        <p:spPr bwMode="auto">
          <a:xfrm>
            <a:off x="1143000" y="914400"/>
            <a:ext cx="7543800" cy="1160463"/>
          </a:xfrm>
          <a:prstGeom prst="rect">
            <a:avLst/>
          </a:prstGeom>
          <a:noFill/>
          <a:ln w="9525">
            <a:noFill/>
            <a:miter lim="800000"/>
            <a:headEnd/>
            <a:tailEnd/>
          </a:ln>
        </p:spPr>
        <p:txBody>
          <a:bodyPr>
            <a:spAutoFit/>
          </a:bodyPr>
          <a:lstStyle/>
          <a:p>
            <a:pPr algn="ctr">
              <a:spcBef>
                <a:spcPct val="50000"/>
              </a:spcBef>
            </a:pPr>
            <a:endParaRPr lang="en-US" sz="2800" b="1">
              <a:solidFill>
                <a:schemeClr val="hlink"/>
              </a:solidFill>
            </a:endParaRPr>
          </a:p>
          <a:p>
            <a:pPr algn="ctr">
              <a:spcBef>
                <a:spcPct val="50000"/>
              </a:spcBef>
            </a:pPr>
            <a:endParaRPr lang="en-US" sz="2800" b="1"/>
          </a:p>
        </p:txBody>
      </p:sp>
      <p:sp>
        <p:nvSpPr>
          <p:cNvPr id="26627" name="Text Box 8"/>
          <p:cNvSpPr txBox="1">
            <a:spLocks noChangeArrowheads="1"/>
          </p:cNvSpPr>
          <p:nvPr/>
        </p:nvSpPr>
        <p:spPr bwMode="auto">
          <a:xfrm>
            <a:off x="2209800" y="2971800"/>
            <a:ext cx="5791200" cy="1344613"/>
          </a:xfrm>
          <a:prstGeom prst="rect">
            <a:avLst/>
          </a:prstGeom>
          <a:noFill/>
          <a:ln w="9525">
            <a:noFill/>
            <a:miter lim="800000"/>
            <a:headEnd/>
            <a:tailEnd/>
          </a:ln>
        </p:spPr>
        <p:txBody>
          <a:bodyPr>
            <a:spAutoFit/>
          </a:bodyPr>
          <a:lstStyle/>
          <a:p>
            <a:pPr algn="ctr">
              <a:spcBef>
                <a:spcPct val="50000"/>
              </a:spcBef>
            </a:pPr>
            <a:r>
              <a:rPr lang="en-US" sz="2800" b="1"/>
              <a:t>Beihang University</a:t>
            </a:r>
          </a:p>
          <a:p>
            <a:pPr algn="ctr">
              <a:spcBef>
                <a:spcPct val="50000"/>
              </a:spcBef>
            </a:pPr>
            <a:r>
              <a:rPr lang="en-US"/>
              <a:t>Professor Dave Jaye</a:t>
            </a:r>
          </a:p>
          <a:p>
            <a:pPr algn="ctr">
              <a:spcBef>
                <a:spcPct val="50000"/>
              </a:spcBef>
            </a:pPr>
            <a:r>
              <a:rPr lang="en-US"/>
              <a:t>dave.jaye55@gmail.com</a:t>
            </a:r>
          </a:p>
        </p:txBody>
      </p:sp>
      <p:pic>
        <p:nvPicPr>
          <p:cNvPr id="26628" name="Picture 10" descr="IMG_0736portraitkeepersmall"/>
          <p:cNvPicPr>
            <a:picLocks noChangeAspect="1" noChangeArrowheads="1"/>
          </p:cNvPicPr>
          <p:nvPr/>
        </p:nvPicPr>
        <p:blipFill>
          <a:blip r:embed="rId3"/>
          <a:srcRect/>
          <a:stretch>
            <a:fillRect/>
          </a:stretch>
        </p:blipFill>
        <p:spPr bwMode="auto">
          <a:xfrm>
            <a:off x="755650" y="1557338"/>
            <a:ext cx="2457450" cy="3311525"/>
          </a:xfrm>
          <a:prstGeom prst="rect">
            <a:avLst/>
          </a:prstGeom>
          <a:noFill/>
          <a:ln w="9525">
            <a:noFill/>
            <a:miter lim="800000"/>
            <a:headEnd/>
            <a:tailEnd/>
          </a:ln>
        </p:spPr>
      </p:pic>
      <p:sp>
        <p:nvSpPr>
          <p:cNvPr id="26630" name="Rectangle 6"/>
          <p:cNvSpPr>
            <a:spLocks noChangeArrowheads="1"/>
          </p:cNvSpPr>
          <p:nvPr/>
        </p:nvSpPr>
        <p:spPr bwMode="auto">
          <a:xfrm>
            <a:off x="3276600" y="549275"/>
            <a:ext cx="4175125" cy="519113"/>
          </a:xfrm>
          <a:prstGeom prst="rect">
            <a:avLst/>
          </a:prstGeom>
          <a:noFill/>
          <a:ln w="9525">
            <a:noFill/>
            <a:miter lim="800000"/>
            <a:headEnd/>
            <a:tailEnd/>
          </a:ln>
          <a:effectLst/>
        </p:spPr>
        <p:txBody>
          <a:bodyPr>
            <a:spAutoFit/>
          </a:bodyPr>
          <a:lstStyle/>
          <a:p>
            <a:pPr>
              <a:spcBef>
                <a:spcPct val="50000"/>
              </a:spcBef>
            </a:pPr>
            <a:r>
              <a:rPr lang="en-US" sz="2800"/>
              <a:t>Professor Dave Jaye</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4"/>
          </p:nvPr>
        </p:nvSpPr>
        <p:spPr/>
        <p:txBody>
          <a:bodyPr/>
          <a:lstStyle/>
          <a:p>
            <a:fld id="{C36F49F9-4F31-466B-B23F-2EA0649545B6}" type="slidenum">
              <a:rPr lang="en-US"/>
              <a:pPr/>
              <a:t>2</a:t>
            </a:fld>
            <a:endParaRPr lang="en-US"/>
          </a:p>
        </p:txBody>
      </p:sp>
      <p:sp>
        <p:nvSpPr>
          <p:cNvPr id="44034" name="Rectangle 2"/>
          <p:cNvSpPr>
            <a:spLocks noGrp="1" noChangeArrowheads="1"/>
          </p:cNvSpPr>
          <p:nvPr>
            <p:ph type="ctrTitle"/>
          </p:nvPr>
        </p:nvSpPr>
        <p:spPr>
          <a:xfrm>
            <a:off x="684213" y="692150"/>
            <a:ext cx="6910387" cy="863600"/>
          </a:xfrm>
        </p:spPr>
        <p:txBody>
          <a:bodyPr/>
          <a:lstStyle/>
          <a:p>
            <a:r>
              <a:rPr lang="en-US"/>
              <a:t>Florida the Sunshine State</a:t>
            </a:r>
          </a:p>
        </p:txBody>
      </p:sp>
      <p:sp>
        <p:nvSpPr>
          <p:cNvPr id="44035" name="Rectangle 3"/>
          <p:cNvSpPr>
            <a:spLocks noGrp="1" noChangeArrowheads="1"/>
          </p:cNvSpPr>
          <p:nvPr>
            <p:ph type="subTitle" idx="1"/>
          </p:nvPr>
        </p:nvSpPr>
        <p:spPr/>
        <p:txBody>
          <a:bodyPr/>
          <a:lstStyle/>
          <a:p>
            <a:endParaRPr lang="en-US"/>
          </a:p>
        </p:txBody>
      </p:sp>
      <p:pic>
        <p:nvPicPr>
          <p:cNvPr id="44036" name="Picture 4" descr="Florida State Map postcard"/>
          <p:cNvPicPr>
            <a:picLocks noChangeAspect="1" noChangeArrowheads="1"/>
          </p:cNvPicPr>
          <p:nvPr/>
        </p:nvPicPr>
        <p:blipFill>
          <a:blip r:embed="rId2"/>
          <a:srcRect/>
          <a:stretch>
            <a:fillRect/>
          </a:stretch>
        </p:blipFill>
        <p:spPr bwMode="auto">
          <a:xfrm>
            <a:off x="1116013" y="1700213"/>
            <a:ext cx="5559425" cy="3902075"/>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8F58D944-E34B-4A10-B9FB-1D1C36EB2DF1}" type="slidenum">
              <a:rPr lang="en-US"/>
              <a:pPr/>
              <a:t>3</a:t>
            </a:fld>
            <a:endParaRPr lang="en-US"/>
          </a:p>
        </p:txBody>
      </p:sp>
      <p:sp>
        <p:nvSpPr>
          <p:cNvPr id="14338" name="Rectangle 3"/>
          <p:cNvSpPr>
            <a:spLocks noGrp="1"/>
          </p:cNvSpPr>
          <p:nvPr>
            <p:ph type="body" idx="4294967295"/>
          </p:nvPr>
        </p:nvSpPr>
        <p:spPr/>
        <p:txBody>
          <a:bodyPr/>
          <a:lstStyle/>
          <a:p>
            <a:endParaRPr lang="en-US"/>
          </a:p>
        </p:txBody>
      </p:sp>
      <p:pic>
        <p:nvPicPr>
          <p:cNvPr id="14339" name="Picture 5" descr="400x266_12061739_weekendus"/>
          <p:cNvPicPr>
            <a:picLocks noChangeAspect="1" noChangeArrowheads="1"/>
          </p:cNvPicPr>
          <p:nvPr/>
        </p:nvPicPr>
        <p:blipFill>
          <a:blip r:embed="rId2"/>
          <a:srcRect/>
          <a:stretch>
            <a:fillRect/>
          </a:stretch>
        </p:blipFill>
        <p:spPr bwMode="auto">
          <a:xfrm>
            <a:off x="900113" y="1484313"/>
            <a:ext cx="5832475" cy="3878262"/>
          </a:xfrm>
          <a:prstGeom prst="rect">
            <a:avLst/>
          </a:prstGeom>
          <a:noFill/>
          <a:ln w="9525">
            <a:noFill/>
            <a:miter lim="800000"/>
            <a:headEnd/>
            <a:tailEnd/>
          </a:ln>
        </p:spPr>
      </p:pic>
      <p:sp>
        <p:nvSpPr>
          <p:cNvPr id="14341" name="Text Box 5"/>
          <p:cNvSpPr txBox="1">
            <a:spLocks noChangeArrowheads="1"/>
          </p:cNvSpPr>
          <p:nvPr/>
        </p:nvSpPr>
        <p:spPr bwMode="auto">
          <a:xfrm>
            <a:off x="971550" y="692150"/>
            <a:ext cx="6769100" cy="822325"/>
          </a:xfrm>
          <a:prstGeom prst="rect">
            <a:avLst/>
          </a:prstGeom>
          <a:noFill/>
          <a:ln w="9525">
            <a:noFill/>
            <a:miter lim="800000"/>
            <a:headEnd/>
            <a:tailEnd/>
          </a:ln>
          <a:effectLst/>
        </p:spPr>
        <p:txBody>
          <a:bodyPr>
            <a:spAutoFit/>
          </a:bodyPr>
          <a:lstStyle/>
          <a:p>
            <a:pPr algn="ctr">
              <a:spcBef>
                <a:spcPct val="50000"/>
              </a:spcBef>
            </a:pPr>
            <a:r>
              <a:rPr lang="en-US" sz="2400"/>
              <a:t>Warm Florida is an International Tourist Destination</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1C607D92-ECC8-44C8-B728-EB0A9798F3DA}" type="slidenum">
              <a:rPr lang="en-US"/>
              <a:pPr/>
              <a:t>4</a:t>
            </a:fld>
            <a:endParaRPr lang="en-US"/>
          </a:p>
        </p:txBody>
      </p:sp>
      <p:sp>
        <p:nvSpPr>
          <p:cNvPr id="15361" name="1 Marcador de contenido"/>
          <p:cNvSpPr>
            <a:spLocks noGrp="1"/>
          </p:cNvSpPr>
          <p:nvPr>
            <p:ph idx="4294967295"/>
          </p:nvPr>
        </p:nvSpPr>
        <p:spPr/>
        <p:txBody>
          <a:bodyPr/>
          <a:lstStyle/>
          <a:p>
            <a:endParaRPr lang="en-US"/>
          </a:p>
        </p:txBody>
      </p:sp>
      <p:sp>
        <p:nvSpPr>
          <p:cNvPr id="3" name="2 Título"/>
          <p:cNvSpPr>
            <a:spLocks noGrp="1"/>
          </p:cNvSpPr>
          <p:nvPr>
            <p:ph type="title" idx="4294967295"/>
          </p:nvPr>
        </p:nvSpPr>
        <p:spPr/>
        <p:txBody>
          <a:bodyPr/>
          <a:lstStyle/>
          <a:p>
            <a:pPr algn="ctr"/>
            <a:r>
              <a:rPr lang="en-US"/>
              <a:t>Florida Beaches</a:t>
            </a:r>
          </a:p>
        </p:txBody>
      </p:sp>
      <p:pic>
        <p:nvPicPr>
          <p:cNvPr id="15363" name="Picture 2"/>
          <p:cNvPicPr>
            <a:picLocks noChangeAspect="1" noChangeArrowheads="1"/>
          </p:cNvPicPr>
          <p:nvPr/>
        </p:nvPicPr>
        <p:blipFill>
          <a:blip r:embed="rId2"/>
          <a:srcRect/>
          <a:stretch>
            <a:fillRect/>
          </a:stretch>
        </p:blipFill>
        <p:spPr bwMode="auto">
          <a:xfrm>
            <a:off x="1908175" y="1790700"/>
            <a:ext cx="4967288" cy="37258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2"/>
          </p:nvPr>
        </p:nvSpPr>
        <p:spPr/>
        <p:txBody>
          <a:bodyPr/>
          <a:lstStyle/>
          <a:p>
            <a:fld id="{83E5D358-C458-4033-BC4F-69F812F102B7}" type="slidenum">
              <a:rPr lang="en-US"/>
              <a:pPr/>
              <a:t>5</a:t>
            </a:fld>
            <a:endParaRPr lang="en-US"/>
          </a:p>
        </p:txBody>
      </p:sp>
      <p:sp>
        <p:nvSpPr>
          <p:cNvPr id="17410" name="Rectangle 3"/>
          <p:cNvSpPr>
            <a:spLocks noGrp="1"/>
          </p:cNvSpPr>
          <p:nvPr>
            <p:ph type="body" idx="4294967295"/>
          </p:nvPr>
        </p:nvSpPr>
        <p:spPr/>
        <p:txBody>
          <a:bodyPr/>
          <a:lstStyle/>
          <a:p>
            <a:endParaRPr lang="en-US"/>
          </a:p>
        </p:txBody>
      </p:sp>
      <p:pic>
        <p:nvPicPr>
          <p:cNvPr id="17411" name="Picture 5" descr="bonita-beach"/>
          <p:cNvPicPr>
            <a:picLocks noChangeAspect="1" noChangeArrowheads="1"/>
          </p:cNvPicPr>
          <p:nvPr/>
        </p:nvPicPr>
        <p:blipFill>
          <a:blip r:embed="rId2"/>
          <a:srcRect/>
          <a:stretch>
            <a:fillRect/>
          </a:stretch>
        </p:blipFill>
        <p:spPr bwMode="auto">
          <a:xfrm>
            <a:off x="755650" y="1484313"/>
            <a:ext cx="3384550" cy="2663825"/>
          </a:xfrm>
          <a:prstGeom prst="rect">
            <a:avLst/>
          </a:prstGeom>
          <a:noFill/>
          <a:ln w="9525">
            <a:noFill/>
            <a:miter lim="800000"/>
            <a:headEnd/>
            <a:tailEnd/>
          </a:ln>
        </p:spPr>
      </p:pic>
      <p:pic>
        <p:nvPicPr>
          <p:cNvPr id="17412" name="Picture 7" descr="south-beach1"/>
          <p:cNvPicPr>
            <a:picLocks noChangeAspect="1" noChangeArrowheads="1"/>
          </p:cNvPicPr>
          <p:nvPr/>
        </p:nvPicPr>
        <p:blipFill>
          <a:blip r:embed="rId3"/>
          <a:srcRect/>
          <a:stretch>
            <a:fillRect/>
          </a:stretch>
        </p:blipFill>
        <p:spPr bwMode="auto">
          <a:xfrm>
            <a:off x="3203575" y="3716338"/>
            <a:ext cx="2857500" cy="2143125"/>
          </a:xfrm>
          <a:prstGeom prst="rect">
            <a:avLst/>
          </a:prstGeom>
          <a:noFill/>
          <a:ln w="9525">
            <a:noFill/>
            <a:miter lim="800000"/>
            <a:headEnd/>
            <a:tailEnd/>
          </a:ln>
        </p:spPr>
      </p:pic>
      <p:pic>
        <p:nvPicPr>
          <p:cNvPr id="17413" name="Picture 9" descr="beach-sunset-fort-lauderdale"/>
          <p:cNvPicPr>
            <a:picLocks noChangeAspect="1" noChangeArrowheads="1"/>
          </p:cNvPicPr>
          <p:nvPr/>
        </p:nvPicPr>
        <p:blipFill>
          <a:blip r:embed="rId4"/>
          <a:srcRect/>
          <a:stretch>
            <a:fillRect/>
          </a:stretch>
        </p:blipFill>
        <p:spPr bwMode="auto">
          <a:xfrm>
            <a:off x="3779838" y="1700213"/>
            <a:ext cx="2246312" cy="1684337"/>
          </a:xfrm>
          <a:prstGeom prst="rect">
            <a:avLst/>
          </a:prstGeom>
          <a:noFill/>
          <a:ln w="9525">
            <a:noFill/>
            <a:miter lim="800000"/>
            <a:headEnd/>
            <a:tailEnd/>
          </a:ln>
        </p:spPr>
      </p:pic>
      <p:pic>
        <p:nvPicPr>
          <p:cNvPr id="17414" name="Picture 11" descr="GulfofMex-Fish_JonBrett-NWF_219x219"/>
          <p:cNvPicPr>
            <a:picLocks noChangeAspect="1" noChangeArrowheads="1"/>
          </p:cNvPicPr>
          <p:nvPr/>
        </p:nvPicPr>
        <p:blipFill>
          <a:blip r:embed="rId5"/>
          <a:srcRect/>
          <a:stretch>
            <a:fillRect/>
          </a:stretch>
        </p:blipFill>
        <p:spPr bwMode="auto">
          <a:xfrm>
            <a:off x="468313" y="4076700"/>
            <a:ext cx="2085975" cy="2085975"/>
          </a:xfrm>
          <a:prstGeom prst="rect">
            <a:avLst/>
          </a:prstGeom>
          <a:noFill/>
          <a:ln w="9525">
            <a:noFill/>
            <a:miter lim="800000"/>
            <a:headEnd/>
            <a:tailEnd/>
          </a:ln>
        </p:spPr>
      </p:pic>
      <p:sp>
        <p:nvSpPr>
          <p:cNvPr id="17416" name="Text Box 8"/>
          <p:cNvSpPr txBox="1">
            <a:spLocks noChangeArrowheads="1"/>
          </p:cNvSpPr>
          <p:nvPr/>
        </p:nvSpPr>
        <p:spPr bwMode="auto">
          <a:xfrm>
            <a:off x="1187450" y="620713"/>
            <a:ext cx="5761038" cy="457200"/>
          </a:xfrm>
          <a:prstGeom prst="rect">
            <a:avLst/>
          </a:prstGeom>
          <a:noFill/>
          <a:ln w="9525">
            <a:noFill/>
            <a:miter lim="800000"/>
            <a:headEnd/>
            <a:tailEnd/>
          </a:ln>
          <a:effectLst/>
        </p:spPr>
        <p:txBody>
          <a:bodyPr>
            <a:spAutoFit/>
          </a:bodyPr>
          <a:lstStyle/>
          <a:p>
            <a:pPr algn="ctr">
              <a:spcBef>
                <a:spcPct val="50000"/>
              </a:spcBef>
            </a:pPr>
            <a:r>
              <a:rPr lang="en-US" sz="2400">
                <a:solidFill>
                  <a:schemeClr val="tx2"/>
                </a:solidFill>
              </a:rPr>
              <a:t>Florida West Coast Gulf of Mexico</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4720DF4B-EE20-4A45-854A-50916A24A676}" type="slidenum">
              <a:rPr lang="en-US"/>
              <a:pPr/>
              <a:t>6</a:t>
            </a:fld>
            <a:endParaRPr lang="en-US"/>
          </a:p>
        </p:txBody>
      </p:sp>
      <p:pic>
        <p:nvPicPr>
          <p:cNvPr id="2050" name="Picture 2"/>
          <p:cNvPicPr>
            <a:picLocks noChangeAspect="1" noChangeArrowheads="1"/>
          </p:cNvPicPr>
          <p:nvPr/>
        </p:nvPicPr>
        <p:blipFill>
          <a:blip r:embed="rId3" cstate="print">
            <a:extLst/>
          </a:blip>
          <a:srcRect/>
          <a:stretch>
            <a:fillRect/>
          </a:stretch>
        </p:blipFill>
        <p:spPr bwMode="auto">
          <a:xfrm>
            <a:off x="613820" y="1058858"/>
            <a:ext cx="3522406" cy="2642556"/>
          </a:xfrm>
          <a:prstGeom prst="rect">
            <a:avLst/>
          </a:prstGeom>
          <a:ln>
            <a:noFill/>
          </a:ln>
          <a:effectLst>
            <a:softEdge rad="112500"/>
          </a:effectLst>
          <a:extLst/>
        </p:spPr>
      </p:pic>
      <p:sp>
        <p:nvSpPr>
          <p:cNvPr id="19458" name="2 Marcador de contenido"/>
          <p:cNvSpPr>
            <a:spLocks noGrp="1"/>
          </p:cNvSpPr>
          <p:nvPr>
            <p:ph idx="4294967295"/>
          </p:nvPr>
        </p:nvSpPr>
        <p:spPr>
          <a:xfrm>
            <a:off x="1331913" y="4076700"/>
            <a:ext cx="7021512" cy="792163"/>
          </a:xfrm>
        </p:spPr>
        <p:txBody>
          <a:bodyPr/>
          <a:lstStyle/>
          <a:p>
            <a:pPr marL="0" indent="0">
              <a:buFontTx/>
              <a:buNone/>
            </a:pPr>
            <a:r>
              <a:rPr lang="en-US" sz="2100">
                <a:latin typeface="Comic Sans MS" pitchFamily="66" charset="0"/>
              </a:rPr>
              <a:t>Florida is humid subtropical with many citrus fruit and winter vegetables.  Hurricanes sometimes arrive during September/October.</a:t>
            </a:r>
            <a:endParaRPr lang="es-CO" sz="2100">
              <a:latin typeface="Comic Sans MS" pitchFamily="66" charset="0"/>
            </a:endParaRPr>
          </a:p>
          <a:p>
            <a:pPr marL="0" indent="0">
              <a:buFontTx/>
              <a:buNone/>
            </a:pPr>
            <a:endParaRPr lang="es-CO"/>
          </a:p>
        </p:txBody>
      </p:sp>
      <p:sp>
        <p:nvSpPr>
          <p:cNvPr id="19459" name="Text Box 5"/>
          <p:cNvSpPr txBox="1">
            <a:spLocks noChangeArrowheads="1"/>
          </p:cNvSpPr>
          <p:nvPr/>
        </p:nvSpPr>
        <p:spPr bwMode="auto">
          <a:xfrm>
            <a:off x="971550" y="549275"/>
            <a:ext cx="6048375" cy="457200"/>
          </a:xfrm>
          <a:prstGeom prst="rect">
            <a:avLst/>
          </a:prstGeom>
          <a:noFill/>
          <a:ln w="9525">
            <a:noFill/>
            <a:miter lim="800000"/>
            <a:headEnd/>
            <a:tailEnd/>
          </a:ln>
        </p:spPr>
        <p:txBody>
          <a:bodyPr>
            <a:spAutoFit/>
          </a:bodyPr>
          <a:lstStyle/>
          <a:p>
            <a:pPr algn="ctr">
              <a:spcBef>
                <a:spcPct val="50000"/>
              </a:spcBef>
            </a:pPr>
            <a:r>
              <a:rPr lang="en-US" sz="2400" b="1">
                <a:solidFill>
                  <a:schemeClr val="tx2"/>
                </a:solidFill>
              </a:rPr>
              <a:t>Florida is Sub-Tropical State</a:t>
            </a:r>
          </a:p>
        </p:txBody>
      </p:sp>
      <p:pic>
        <p:nvPicPr>
          <p:cNvPr id="19460" name="Picture 7" descr="300px-OrangeBloss_wb"/>
          <p:cNvPicPr>
            <a:picLocks noChangeAspect="1" noChangeArrowheads="1"/>
          </p:cNvPicPr>
          <p:nvPr/>
        </p:nvPicPr>
        <p:blipFill>
          <a:blip r:embed="rId4"/>
          <a:srcRect/>
          <a:stretch>
            <a:fillRect/>
          </a:stretch>
        </p:blipFill>
        <p:spPr bwMode="auto">
          <a:xfrm>
            <a:off x="4211638" y="1125538"/>
            <a:ext cx="2857500" cy="251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p:cNvSpPr>
            <a:spLocks noGrp="1"/>
          </p:cNvSpPr>
          <p:nvPr>
            <p:ph type="sldNum" sz="quarter" idx="12"/>
          </p:nvPr>
        </p:nvSpPr>
        <p:spPr/>
        <p:txBody>
          <a:bodyPr/>
          <a:lstStyle/>
          <a:p>
            <a:fld id="{C8F4B4FA-FB59-4819-847E-8E280392C0F0}" type="slidenum">
              <a:rPr lang="en-US"/>
              <a:pPr/>
              <a:t>7</a:t>
            </a:fld>
            <a:endParaRPr lang="en-US"/>
          </a:p>
        </p:txBody>
      </p:sp>
      <p:sp>
        <p:nvSpPr>
          <p:cNvPr id="21505" name="2 Marcador de contenido"/>
          <p:cNvSpPr>
            <a:spLocks noGrp="1"/>
          </p:cNvSpPr>
          <p:nvPr>
            <p:ph idx="4294967295"/>
          </p:nvPr>
        </p:nvSpPr>
        <p:spPr>
          <a:xfrm rot="20935102">
            <a:off x="617538" y="280988"/>
            <a:ext cx="3970337" cy="506412"/>
          </a:xfrm>
        </p:spPr>
        <p:txBody>
          <a:bodyPr/>
          <a:lstStyle/>
          <a:p>
            <a:pPr marL="136525" indent="0">
              <a:buFontTx/>
              <a:buNone/>
            </a:pPr>
            <a:r>
              <a:rPr lang="es-AR" sz="2100">
                <a:latin typeface="Comic Sans MS" pitchFamily="66" charset="0"/>
              </a:rPr>
              <a:t>Cruise Ships</a:t>
            </a:r>
          </a:p>
        </p:txBody>
      </p:sp>
      <p:sp>
        <p:nvSpPr>
          <p:cNvPr id="21506" name="3 Rectángulo"/>
          <p:cNvSpPr>
            <a:spLocks noChangeArrowheads="1"/>
          </p:cNvSpPr>
          <p:nvPr/>
        </p:nvSpPr>
        <p:spPr bwMode="auto">
          <a:xfrm rot="943250">
            <a:off x="3432175" y="382588"/>
            <a:ext cx="2362200" cy="366712"/>
          </a:xfrm>
          <a:prstGeom prst="rect">
            <a:avLst/>
          </a:prstGeom>
          <a:noFill/>
          <a:ln w="9525">
            <a:noFill/>
            <a:miter lim="800000"/>
            <a:headEnd/>
            <a:tailEnd/>
          </a:ln>
        </p:spPr>
        <p:txBody>
          <a:bodyPr wrap="none">
            <a:spAutoFit/>
          </a:bodyPr>
          <a:lstStyle/>
          <a:p>
            <a:r>
              <a:rPr lang="es-CO">
                <a:latin typeface="Comic Sans MS" pitchFamily="66" charset="0"/>
              </a:rPr>
              <a:t>NASA Space Center</a:t>
            </a:r>
          </a:p>
        </p:txBody>
      </p:sp>
      <p:sp>
        <p:nvSpPr>
          <p:cNvPr id="21507" name="5 Rectángulo"/>
          <p:cNvSpPr>
            <a:spLocks noChangeArrowheads="1"/>
          </p:cNvSpPr>
          <p:nvPr/>
        </p:nvSpPr>
        <p:spPr bwMode="auto">
          <a:xfrm>
            <a:off x="971550" y="3213100"/>
            <a:ext cx="3489325" cy="368300"/>
          </a:xfrm>
          <a:prstGeom prst="rect">
            <a:avLst/>
          </a:prstGeom>
          <a:noFill/>
          <a:ln w="9525">
            <a:noFill/>
            <a:miter lim="800000"/>
            <a:headEnd/>
            <a:tailEnd/>
          </a:ln>
        </p:spPr>
        <p:txBody>
          <a:bodyPr wrap="none">
            <a:spAutoFit/>
          </a:bodyPr>
          <a:lstStyle/>
          <a:p>
            <a:r>
              <a:rPr lang="es-CO">
                <a:latin typeface="Comic Sans MS" pitchFamily="66" charset="0"/>
              </a:rPr>
              <a:t>Disney World Resort (Orlando)</a:t>
            </a:r>
          </a:p>
        </p:txBody>
      </p:sp>
      <p:pic>
        <p:nvPicPr>
          <p:cNvPr id="2053" name="Picture 5"/>
          <p:cNvPicPr>
            <a:picLocks noChangeAspect="1" noChangeArrowheads="1"/>
          </p:cNvPicPr>
          <p:nvPr/>
        </p:nvPicPr>
        <p:blipFill>
          <a:blip r:embed="rId2">
            <a:extLst/>
          </a:blip>
          <a:srcRect/>
          <a:stretch>
            <a:fillRect/>
          </a:stretch>
        </p:blipFill>
        <p:spPr bwMode="auto">
          <a:xfrm>
            <a:off x="845840" y="3613666"/>
            <a:ext cx="2261454" cy="3015272"/>
          </a:xfrm>
          <a:prstGeom prst="rect">
            <a:avLst/>
          </a:prstGeom>
          <a:ln>
            <a:noFill/>
          </a:ln>
          <a:effectLst>
            <a:softEdge rad="112500"/>
          </a:effectLst>
          <a:extLst/>
        </p:spPr>
      </p:pic>
      <p:sp>
        <p:nvSpPr>
          <p:cNvPr id="21509" name="6 Rectángulo"/>
          <p:cNvSpPr>
            <a:spLocks noChangeArrowheads="1"/>
          </p:cNvSpPr>
          <p:nvPr/>
        </p:nvSpPr>
        <p:spPr bwMode="auto">
          <a:xfrm>
            <a:off x="3348038" y="3573463"/>
            <a:ext cx="3954462" cy="366712"/>
          </a:xfrm>
          <a:prstGeom prst="rect">
            <a:avLst/>
          </a:prstGeom>
          <a:noFill/>
          <a:ln w="9525">
            <a:noFill/>
            <a:miter lim="800000"/>
            <a:headEnd/>
            <a:tailEnd/>
          </a:ln>
        </p:spPr>
        <p:txBody>
          <a:bodyPr wrap="none">
            <a:spAutoFit/>
          </a:bodyPr>
          <a:lstStyle/>
          <a:p>
            <a:r>
              <a:rPr lang="es-CO">
                <a:latin typeface="Comic Sans MS" pitchFamily="66" charset="0"/>
              </a:rPr>
              <a:t>Universal Orlando Resort (Orlando)</a:t>
            </a:r>
          </a:p>
        </p:txBody>
      </p:sp>
      <p:pic>
        <p:nvPicPr>
          <p:cNvPr id="2054" name="Picture 6"/>
          <p:cNvPicPr>
            <a:picLocks noChangeAspect="1" noChangeArrowheads="1"/>
          </p:cNvPicPr>
          <p:nvPr/>
        </p:nvPicPr>
        <p:blipFill>
          <a:blip r:embed="rId3">
            <a:extLst/>
          </a:blip>
          <a:srcRect/>
          <a:stretch>
            <a:fillRect/>
          </a:stretch>
        </p:blipFill>
        <p:spPr bwMode="auto">
          <a:xfrm>
            <a:off x="3495508" y="3937362"/>
            <a:ext cx="3606793" cy="2596891"/>
          </a:xfrm>
          <a:prstGeom prst="rect">
            <a:avLst/>
          </a:prstGeom>
          <a:ln>
            <a:noFill/>
          </a:ln>
          <a:effectLst>
            <a:softEdge rad="112500"/>
          </a:effectLst>
          <a:extLst/>
        </p:spPr>
      </p:pic>
      <p:sp>
        <p:nvSpPr>
          <p:cNvPr id="21511" name="Rectangle 11"/>
          <p:cNvSpPr>
            <a:spLocks noChangeArrowheads="1"/>
          </p:cNvSpPr>
          <p:nvPr/>
        </p:nvSpPr>
        <p:spPr bwMode="auto">
          <a:xfrm>
            <a:off x="2195513" y="1989138"/>
            <a:ext cx="247650" cy="366712"/>
          </a:xfrm>
          <a:prstGeom prst="rect">
            <a:avLst/>
          </a:prstGeom>
          <a:noFill/>
          <a:ln w="9525">
            <a:noFill/>
            <a:miter lim="800000"/>
            <a:headEnd/>
            <a:tailEnd/>
          </a:ln>
        </p:spPr>
        <p:txBody>
          <a:bodyPr wrap="none">
            <a:spAutoFit/>
          </a:bodyPr>
          <a:lstStyle/>
          <a:p>
            <a:r>
              <a:rPr lang="en-US"/>
              <a:t>/</a:t>
            </a:r>
          </a:p>
        </p:txBody>
      </p:sp>
      <p:pic>
        <p:nvPicPr>
          <p:cNvPr id="21512" name="Picture 13" descr="oasisseas"/>
          <p:cNvPicPr>
            <a:picLocks noChangeAspect="1" noChangeArrowheads="1"/>
          </p:cNvPicPr>
          <p:nvPr/>
        </p:nvPicPr>
        <p:blipFill>
          <a:blip r:embed="rId4"/>
          <a:srcRect/>
          <a:stretch>
            <a:fillRect/>
          </a:stretch>
        </p:blipFill>
        <p:spPr bwMode="auto">
          <a:xfrm>
            <a:off x="1331913" y="1125538"/>
            <a:ext cx="2305050" cy="1958975"/>
          </a:xfrm>
          <a:prstGeom prst="rect">
            <a:avLst/>
          </a:prstGeom>
          <a:noFill/>
          <a:ln w="9525">
            <a:noFill/>
            <a:miter lim="800000"/>
            <a:headEnd/>
            <a:tailEnd/>
          </a:ln>
        </p:spPr>
      </p:pic>
      <p:pic>
        <p:nvPicPr>
          <p:cNvPr id="21513" name="Picture 15" descr="Atlantis-5-14-10"/>
          <p:cNvPicPr>
            <a:picLocks noChangeAspect="1" noChangeArrowheads="1"/>
          </p:cNvPicPr>
          <p:nvPr/>
        </p:nvPicPr>
        <p:blipFill>
          <a:blip r:embed="rId5"/>
          <a:srcRect/>
          <a:stretch>
            <a:fillRect/>
          </a:stretch>
        </p:blipFill>
        <p:spPr bwMode="auto">
          <a:xfrm>
            <a:off x="3995738" y="1125538"/>
            <a:ext cx="2952750" cy="1968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12"/>
          </p:nvPr>
        </p:nvSpPr>
        <p:spPr/>
        <p:txBody>
          <a:bodyPr/>
          <a:lstStyle/>
          <a:p>
            <a:fld id="{691F7585-CA8A-4375-B283-690FDE9813F8}" type="slidenum">
              <a:rPr lang="en-US"/>
              <a:pPr/>
              <a:t>8</a:t>
            </a:fld>
            <a:endParaRPr lang="en-US"/>
          </a:p>
        </p:txBody>
      </p:sp>
      <p:sp>
        <p:nvSpPr>
          <p:cNvPr id="22529" name="3 Rectángulo"/>
          <p:cNvSpPr>
            <a:spLocks noChangeArrowheads="1"/>
          </p:cNvSpPr>
          <p:nvPr/>
        </p:nvSpPr>
        <p:spPr bwMode="auto">
          <a:xfrm>
            <a:off x="1476375" y="549275"/>
            <a:ext cx="2994025" cy="396875"/>
          </a:xfrm>
          <a:prstGeom prst="rect">
            <a:avLst/>
          </a:prstGeom>
          <a:noFill/>
          <a:ln w="9525">
            <a:noFill/>
            <a:miter lim="800000"/>
            <a:headEnd/>
            <a:tailEnd/>
          </a:ln>
        </p:spPr>
        <p:txBody>
          <a:bodyPr wrap="none">
            <a:spAutoFit/>
          </a:bodyPr>
          <a:lstStyle/>
          <a:p>
            <a:r>
              <a:rPr lang="es-CO" sz="2000">
                <a:latin typeface="Comic Sans MS" pitchFamily="66" charset="0"/>
              </a:rPr>
              <a:t>Freedom Tower (Miami)</a:t>
            </a:r>
          </a:p>
        </p:txBody>
      </p:sp>
      <p:sp>
        <p:nvSpPr>
          <p:cNvPr id="22530" name="4 Rectángulo"/>
          <p:cNvSpPr>
            <a:spLocks noChangeArrowheads="1"/>
          </p:cNvSpPr>
          <p:nvPr/>
        </p:nvSpPr>
        <p:spPr bwMode="auto">
          <a:xfrm>
            <a:off x="4643438" y="476250"/>
            <a:ext cx="3798887" cy="396875"/>
          </a:xfrm>
          <a:prstGeom prst="rect">
            <a:avLst/>
          </a:prstGeom>
          <a:noFill/>
          <a:ln w="9525">
            <a:noFill/>
            <a:miter lim="800000"/>
            <a:headEnd/>
            <a:tailEnd/>
          </a:ln>
        </p:spPr>
        <p:txBody>
          <a:bodyPr wrap="none">
            <a:spAutoFit/>
          </a:bodyPr>
          <a:lstStyle/>
          <a:p>
            <a:r>
              <a:rPr lang="es-CO" sz="2000">
                <a:latin typeface="Comic Sans MS" pitchFamily="66" charset="0"/>
              </a:rPr>
              <a:t>Dali Museum (St. Petrerburgs)</a:t>
            </a:r>
          </a:p>
        </p:txBody>
      </p:sp>
      <p:sp>
        <p:nvSpPr>
          <p:cNvPr id="22531" name="6 Rectángulo"/>
          <p:cNvSpPr>
            <a:spLocks noChangeArrowheads="1"/>
          </p:cNvSpPr>
          <p:nvPr/>
        </p:nvSpPr>
        <p:spPr bwMode="auto">
          <a:xfrm rot="-935129">
            <a:off x="539750" y="3933825"/>
            <a:ext cx="2989263" cy="400050"/>
          </a:xfrm>
          <a:prstGeom prst="rect">
            <a:avLst/>
          </a:prstGeom>
          <a:noFill/>
          <a:ln w="9525">
            <a:noFill/>
            <a:miter lim="800000"/>
            <a:headEnd/>
            <a:tailEnd/>
          </a:ln>
        </p:spPr>
        <p:txBody>
          <a:bodyPr wrap="none">
            <a:spAutoFit/>
          </a:bodyPr>
          <a:lstStyle/>
          <a:p>
            <a:r>
              <a:rPr lang="es-CO" sz="2000">
                <a:latin typeface="Comic Sans MS" pitchFamily="66" charset="0"/>
              </a:rPr>
              <a:t>Skyline de Sunny Isles </a:t>
            </a:r>
          </a:p>
        </p:txBody>
      </p:sp>
      <p:pic>
        <p:nvPicPr>
          <p:cNvPr id="22532" name="Picture 2"/>
          <p:cNvPicPr>
            <a:picLocks noChangeAspect="1" noChangeArrowheads="1"/>
          </p:cNvPicPr>
          <p:nvPr/>
        </p:nvPicPr>
        <p:blipFill>
          <a:blip r:embed="rId2"/>
          <a:srcRect/>
          <a:stretch>
            <a:fillRect/>
          </a:stretch>
        </p:blipFill>
        <p:spPr bwMode="auto">
          <a:xfrm rot="683330">
            <a:off x="4356100" y="3716338"/>
            <a:ext cx="3048000" cy="2032000"/>
          </a:xfrm>
          <a:prstGeom prst="rect">
            <a:avLst/>
          </a:prstGeom>
          <a:noFill/>
          <a:ln w="9525">
            <a:noFill/>
            <a:miter lim="800000"/>
            <a:headEnd/>
            <a:tailEnd/>
          </a:ln>
        </p:spPr>
      </p:pic>
      <p:pic>
        <p:nvPicPr>
          <p:cNvPr id="22533" name="Picture 3"/>
          <p:cNvPicPr>
            <a:picLocks noChangeAspect="1" noChangeArrowheads="1"/>
          </p:cNvPicPr>
          <p:nvPr/>
        </p:nvPicPr>
        <p:blipFill>
          <a:blip r:embed="rId3"/>
          <a:srcRect/>
          <a:stretch>
            <a:fillRect/>
          </a:stretch>
        </p:blipFill>
        <p:spPr bwMode="auto">
          <a:xfrm rot="809395">
            <a:off x="5505450" y="3886200"/>
            <a:ext cx="3286125" cy="493713"/>
          </a:xfrm>
          <a:prstGeom prst="rect">
            <a:avLst/>
          </a:prstGeom>
          <a:noFill/>
          <a:ln w="9525">
            <a:noFill/>
            <a:miter lim="800000"/>
            <a:headEnd/>
            <a:tailEnd/>
          </a:ln>
        </p:spPr>
      </p:pic>
      <p:pic>
        <p:nvPicPr>
          <p:cNvPr id="3076" name="Picture 4"/>
          <p:cNvPicPr>
            <a:picLocks noChangeAspect="1" noChangeArrowheads="1"/>
          </p:cNvPicPr>
          <p:nvPr/>
        </p:nvPicPr>
        <p:blipFill>
          <a:blip r:embed="rId4">
            <a:extLst/>
          </a:blip>
          <a:srcRect/>
          <a:stretch>
            <a:fillRect/>
          </a:stretch>
        </p:blipFill>
        <p:spPr bwMode="auto">
          <a:xfrm>
            <a:off x="5273145" y="1172455"/>
            <a:ext cx="3115280" cy="2336460"/>
          </a:xfrm>
          <a:prstGeom prst="rect">
            <a:avLst/>
          </a:prstGeom>
          <a:ln>
            <a:noFill/>
          </a:ln>
          <a:effectLst>
            <a:softEdge rad="112500"/>
          </a:effectLst>
          <a:extLst/>
        </p:spPr>
      </p:pic>
      <p:pic>
        <p:nvPicPr>
          <p:cNvPr id="3077" name="Picture 5"/>
          <p:cNvPicPr>
            <a:picLocks noChangeAspect="1" noChangeArrowheads="1"/>
          </p:cNvPicPr>
          <p:nvPr/>
        </p:nvPicPr>
        <p:blipFill>
          <a:blip r:embed="rId5">
            <a:extLst/>
          </a:blip>
          <a:srcRect/>
          <a:stretch>
            <a:fillRect/>
          </a:stretch>
        </p:blipFill>
        <p:spPr bwMode="auto">
          <a:xfrm>
            <a:off x="1118519" y="1203624"/>
            <a:ext cx="3379692" cy="2321405"/>
          </a:xfrm>
          <a:prstGeom prst="rect">
            <a:avLst/>
          </a:prstGeom>
          <a:ln>
            <a:noFill/>
          </a:ln>
          <a:effectLst>
            <a:softEdge rad="112500"/>
          </a:effectLst>
          <a:extLst/>
        </p:spPr>
      </p:pic>
      <p:pic>
        <p:nvPicPr>
          <p:cNvPr id="3078" name="Picture 6"/>
          <p:cNvPicPr>
            <a:picLocks noChangeAspect="1" noChangeArrowheads="1"/>
          </p:cNvPicPr>
          <p:nvPr/>
        </p:nvPicPr>
        <p:blipFill>
          <a:blip r:embed="rId6">
            <a:extLst/>
          </a:blip>
          <a:srcRect/>
          <a:stretch>
            <a:fillRect/>
          </a:stretch>
        </p:blipFill>
        <p:spPr bwMode="auto">
          <a:xfrm rot="20618903">
            <a:off x="1160279" y="3946284"/>
            <a:ext cx="3368403" cy="1804501"/>
          </a:xfrm>
          <a:prstGeom prst="rect">
            <a:avLst/>
          </a:prstGeom>
          <a:ln>
            <a:noFill/>
          </a:ln>
          <a:effectLst>
            <a:softEdge rad="112500"/>
          </a:effectLs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p:txBody>
          <a:bodyPr/>
          <a:lstStyle/>
          <a:p>
            <a:fld id="{B6B5A711-A0D1-4960-9A30-57C9D97E5311}" type="slidenum">
              <a:rPr lang="en-US"/>
              <a:pPr/>
              <a:t>9</a:t>
            </a:fld>
            <a:endParaRPr lang="en-US"/>
          </a:p>
        </p:txBody>
      </p:sp>
      <p:sp>
        <p:nvSpPr>
          <p:cNvPr id="23554" name="Rectangle 3"/>
          <p:cNvSpPr>
            <a:spLocks noGrp="1"/>
          </p:cNvSpPr>
          <p:nvPr>
            <p:ph type="body" idx="4294967295"/>
          </p:nvPr>
        </p:nvSpPr>
        <p:spPr/>
        <p:txBody>
          <a:bodyPr/>
          <a:lstStyle/>
          <a:p>
            <a:pPr lvl="1"/>
            <a:endParaRPr lang="en-US"/>
          </a:p>
        </p:txBody>
      </p:sp>
      <p:pic>
        <p:nvPicPr>
          <p:cNvPr id="23555" name="Picture 5" descr="kayaking_florida2"/>
          <p:cNvPicPr>
            <a:picLocks noChangeAspect="1" noChangeArrowheads="1"/>
          </p:cNvPicPr>
          <p:nvPr/>
        </p:nvPicPr>
        <p:blipFill>
          <a:blip r:embed="rId2"/>
          <a:srcRect/>
          <a:stretch>
            <a:fillRect/>
          </a:stretch>
        </p:blipFill>
        <p:spPr bwMode="auto">
          <a:xfrm>
            <a:off x="1116013" y="1412875"/>
            <a:ext cx="2678112" cy="1781175"/>
          </a:xfrm>
          <a:prstGeom prst="rect">
            <a:avLst/>
          </a:prstGeom>
          <a:noFill/>
          <a:ln w="9525">
            <a:noFill/>
            <a:miter lim="800000"/>
            <a:headEnd/>
            <a:tailEnd/>
          </a:ln>
        </p:spPr>
      </p:pic>
      <p:pic>
        <p:nvPicPr>
          <p:cNvPr id="23556" name="Picture 9" descr="turnberry_golfer"/>
          <p:cNvPicPr>
            <a:picLocks noChangeAspect="1" noChangeArrowheads="1"/>
          </p:cNvPicPr>
          <p:nvPr/>
        </p:nvPicPr>
        <p:blipFill>
          <a:blip r:embed="rId3"/>
          <a:srcRect/>
          <a:stretch>
            <a:fillRect/>
          </a:stretch>
        </p:blipFill>
        <p:spPr bwMode="auto">
          <a:xfrm>
            <a:off x="827088" y="2997200"/>
            <a:ext cx="2736850" cy="1824038"/>
          </a:xfrm>
          <a:prstGeom prst="rect">
            <a:avLst/>
          </a:prstGeom>
          <a:noFill/>
          <a:ln w="9525">
            <a:noFill/>
            <a:miter lim="800000"/>
            <a:headEnd/>
            <a:tailEnd/>
          </a:ln>
        </p:spPr>
      </p:pic>
      <p:pic>
        <p:nvPicPr>
          <p:cNvPr id="23557" name="Picture 11" descr="saddlebook_tennis_medium"/>
          <p:cNvPicPr>
            <a:picLocks noChangeAspect="1" noChangeArrowheads="1"/>
          </p:cNvPicPr>
          <p:nvPr/>
        </p:nvPicPr>
        <p:blipFill>
          <a:blip r:embed="rId4"/>
          <a:srcRect/>
          <a:stretch>
            <a:fillRect/>
          </a:stretch>
        </p:blipFill>
        <p:spPr bwMode="auto">
          <a:xfrm>
            <a:off x="4787900" y="1557338"/>
            <a:ext cx="2606675" cy="2033587"/>
          </a:xfrm>
          <a:prstGeom prst="rect">
            <a:avLst/>
          </a:prstGeom>
          <a:noFill/>
          <a:ln w="9525">
            <a:noFill/>
            <a:miter lim="800000"/>
            <a:headEnd/>
            <a:tailEnd/>
          </a:ln>
        </p:spPr>
      </p:pic>
      <p:pic>
        <p:nvPicPr>
          <p:cNvPr id="23558" name="Picture 13" descr="fasnook"/>
          <p:cNvPicPr>
            <a:picLocks noChangeAspect="1" noChangeArrowheads="1"/>
          </p:cNvPicPr>
          <p:nvPr/>
        </p:nvPicPr>
        <p:blipFill>
          <a:blip r:embed="rId5"/>
          <a:srcRect/>
          <a:stretch>
            <a:fillRect/>
          </a:stretch>
        </p:blipFill>
        <p:spPr bwMode="auto">
          <a:xfrm>
            <a:off x="4284663" y="3644900"/>
            <a:ext cx="3233737" cy="2247900"/>
          </a:xfrm>
          <a:prstGeom prst="rect">
            <a:avLst/>
          </a:prstGeom>
          <a:noFill/>
          <a:ln w="9525">
            <a:noFill/>
            <a:miter lim="800000"/>
            <a:headEnd/>
            <a:tailEnd/>
          </a:ln>
        </p:spPr>
      </p:pic>
      <p:pic>
        <p:nvPicPr>
          <p:cNvPr id="23559" name="Picture 15" descr="water_park_floridasoaking_fun_adventure_island_eu_jacksonville_7_440x330"/>
          <p:cNvPicPr>
            <a:picLocks noChangeAspect="1" noChangeArrowheads="1"/>
          </p:cNvPicPr>
          <p:nvPr/>
        </p:nvPicPr>
        <p:blipFill>
          <a:blip r:embed="rId6"/>
          <a:srcRect/>
          <a:stretch>
            <a:fillRect/>
          </a:stretch>
        </p:blipFill>
        <p:spPr bwMode="auto">
          <a:xfrm>
            <a:off x="250825" y="4646613"/>
            <a:ext cx="2592388" cy="1944687"/>
          </a:xfrm>
          <a:prstGeom prst="rect">
            <a:avLst/>
          </a:prstGeom>
          <a:noFill/>
          <a:ln w="9525">
            <a:noFill/>
            <a:miter lim="800000"/>
            <a:headEnd/>
            <a:tailEnd/>
          </a:ln>
        </p:spPr>
      </p:pic>
      <p:sp>
        <p:nvSpPr>
          <p:cNvPr id="23561" name="Text Box 9"/>
          <p:cNvSpPr txBox="1">
            <a:spLocks noChangeArrowheads="1"/>
          </p:cNvSpPr>
          <p:nvPr/>
        </p:nvSpPr>
        <p:spPr bwMode="auto">
          <a:xfrm>
            <a:off x="1331913" y="620713"/>
            <a:ext cx="6335712" cy="457200"/>
          </a:xfrm>
          <a:prstGeom prst="rect">
            <a:avLst/>
          </a:prstGeom>
          <a:noFill/>
          <a:ln w="9525">
            <a:noFill/>
            <a:miter lim="800000"/>
            <a:headEnd/>
            <a:tailEnd/>
          </a:ln>
          <a:effectLst/>
        </p:spPr>
        <p:txBody>
          <a:bodyPr>
            <a:spAutoFit/>
          </a:bodyPr>
          <a:lstStyle/>
          <a:p>
            <a:pPr algn="ctr">
              <a:spcBef>
                <a:spcPct val="50000"/>
              </a:spcBef>
            </a:pPr>
            <a:r>
              <a:rPr lang="en-US" sz="2400"/>
              <a:t>Outdoor Activities</a:t>
            </a:r>
          </a:p>
        </p:txBody>
      </p:sp>
    </p:spTree>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oncurrencia">
  <a:themeElements>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urrencia">
      <a:majorFont>
        <a:latin typeface=""/>
        <a:ea typeface=""/>
        <a:cs typeface=""/>
      </a:majorFont>
      <a:minorFont>
        <a:latin typeface=""/>
        <a:ea typeface=""/>
        <a:cs typeface=""/>
      </a:minorFont>
    </a:fontScheme>
    <a:fmtScheme name="Concurrencia">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xml><?xml version="1.0" encoding="utf-8"?>
<a:themeOverride xmlns:a="http://schemas.openxmlformats.org/drawingml/2006/main">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xml><?xml version="1.0" encoding="utf-8"?>
<a:themeOverride xmlns:a="http://schemas.openxmlformats.org/drawingml/2006/main">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docProps/app.xml><?xml version="1.0" encoding="utf-8"?>
<Properties xmlns="http://schemas.openxmlformats.org/officeDocument/2006/extended-properties" xmlns:vt="http://schemas.openxmlformats.org/officeDocument/2006/docPropsVTypes">
  <Template>Concourse</Template>
  <TotalTime>436</TotalTime>
  <Words>219</Words>
  <Application>Microsoft Office PowerPoint</Application>
  <PresentationFormat>On-screen Show (4:3)</PresentationFormat>
  <Paragraphs>51</Paragraphs>
  <Slides>18</Slides>
  <Notes>2</Notes>
  <HiddenSlides>0</HiddenSlides>
  <MMClips>0</MMClips>
  <ScaleCrop>false</ScaleCrop>
  <HeadingPairs>
    <vt:vector size="4" baseType="variant">
      <vt:variant>
        <vt:lpstr>Theme</vt:lpstr>
      </vt:variant>
      <vt:variant>
        <vt:i4>2</vt:i4>
      </vt:variant>
      <vt:variant>
        <vt:lpstr>Slide Titles</vt:lpstr>
      </vt:variant>
      <vt:variant>
        <vt:i4>18</vt:i4>
      </vt:variant>
    </vt:vector>
  </HeadingPairs>
  <TitlesOfParts>
    <vt:vector size="20" baseType="lpstr">
      <vt:lpstr>Ocean</vt:lpstr>
      <vt:lpstr>Concurrencia</vt:lpstr>
      <vt:lpstr>PowerPoint Presentation</vt:lpstr>
      <vt:lpstr>Florida the Sunshine State</vt:lpstr>
      <vt:lpstr>PowerPoint Presentation</vt:lpstr>
      <vt:lpstr>Florida Beaches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Uncle and Cousins</vt:lpstr>
      <vt:lpstr>Dad’s wife Rebecca, Joe, Jeff, Dave Jaye</vt:lpstr>
      <vt:lpstr>Mom</vt:lpstr>
      <vt:lpstr>Areal and Beach View of my Condo</vt:lpstr>
      <vt:lpstr>Beach view Condo</vt:lpstr>
      <vt:lpstr>Bay view from my Condo</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Florida♥</dc:title>
  <dc:creator>usuario</dc:creator>
  <cp:lastModifiedBy>CCPS</cp:lastModifiedBy>
  <cp:revision>30</cp:revision>
  <dcterms:created xsi:type="dcterms:W3CDTF">2012-08-09T00:33:13Z</dcterms:created>
  <dcterms:modified xsi:type="dcterms:W3CDTF">2013-02-15T20:19:34Z</dcterms:modified>
</cp:coreProperties>
</file>